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3"/>
  </p:sldMasterIdLst>
  <p:notesMasterIdLst>
    <p:notesMasterId r:id="rId7"/>
  </p:notesMasterIdLst>
  <p:sldIdLst>
    <p:sldId id="258" r:id="rId4"/>
    <p:sldId id="256" r:id="rId5"/>
    <p:sldId id="259" r:id="rId6"/>
    <p:sldId id="260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4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268D6D-604C-4CA0-B1D3-2092815CAF8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9.xml"/><Relationship Id="rId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tags" Target="../tags/tag3.xml"/><Relationship Id="rId3" Type="http://schemas.openxmlformats.org/officeDocument/2006/relationships/image" Target="../media/image1.jpeg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.xml"/><Relationship Id="rId8" Type="http://schemas.openxmlformats.org/officeDocument/2006/relationships/tags" Target="../tags/tag11.xml"/><Relationship Id="rId7" Type="http://schemas.openxmlformats.org/officeDocument/2006/relationships/tags" Target="../tags/tag10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4" Type="http://schemas.openxmlformats.org/officeDocument/2006/relationships/tags" Target="../tags/tag7.xml"/><Relationship Id="rId34" Type="http://schemas.openxmlformats.org/officeDocument/2006/relationships/notesSlide" Target="../notesSlides/notesSlide1.xml"/><Relationship Id="rId33" Type="http://schemas.openxmlformats.org/officeDocument/2006/relationships/slideLayout" Target="../slideLayouts/slideLayout7.xml"/><Relationship Id="rId32" Type="http://schemas.openxmlformats.org/officeDocument/2006/relationships/tags" Target="../tags/tag35.xml"/><Relationship Id="rId31" Type="http://schemas.openxmlformats.org/officeDocument/2006/relationships/tags" Target="../tags/tag34.xml"/><Relationship Id="rId30" Type="http://schemas.openxmlformats.org/officeDocument/2006/relationships/tags" Target="../tags/tag33.xml"/><Relationship Id="rId3" Type="http://schemas.openxmlformats.org/officeDocument/2006/relationships/tags" Target="../tags/tag6.xml"/><Relationship Id="rId29" Type="http://schemas.openxmlformats.org/officeDocument/2006/relationships/tags" Target="../tags/tag32.xml"/><Relationship Id="rId28" Type="http://schemas.openxmlformats.org/officeDocument/2006/relationships/tags" Target="../tags/tag31.xml"/><Relationship Id="rId27" Type="http://schemas.openxmlformats.org/officeDocument/2006/relationships/tags" Target="../tags/tag30.xml"/><Relationship Id="rId26" Type="http://schemas.openxmlformats.org/officeDocument/2006/relationships/tags" Target="../tags/tag29.xml"/><Relationship Id="rId25" Type="http://schemas.openxmlformats.org/officeDocument/2006/relationships/tags" Target="../tags/tag28.xml"/><Relationship Id="rId24" Type="http://schemas.openxmlformats.org/officeDocument/2006/relationships/tags" Target="../tags/tag27.xml"/><Relationship Id="rId23" Type="http://schemas.openxmlformats.org/officeDocument/2006/relationships/tags" Target="../tags/tag26.xml"/><Relationship Id="rId22" Type="http://schemas.openxmlformats.org/officeDocument/2006/relationships/tags" Target="../tags/tag25.xml"/><Relationship Id="rId21" Type="http://schemas.openxmlformats.org/officeDocument/2006/relationships/tags" Target="../tags/tag24.xml"/><Relationship Id="rId20" Type="http://schemas.openxmlformats.org/officeDocument/2006/relationships/tags" Target="../tags/tag23.xml"/><Relationship Id="rId2" Type="http://schemas.openxmlformats.org/officeDocument/2006/relationships/tags" Target="../tags/tag5.xml"/><Relationship Id="rId19" Type="http://schemas.openxmlformats.org/officeDocument/2006/relationships/tags" Target="../tags/tag22.xml"/><Relationship Id="rId18" Type="http://schemas.openxmlformats.org/officeDocument/2006/relationships/tags" Target="../tags/tag21.xml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tags" Target="../tags/tag18.xml"/><Relationship Id="rId14" Type="http://schemas.openxmlformats.org/officeDocument/2006/relationships/tags" Target="../tags/tag17.xml"/><Relationship Id="rId13" Type="http://schemas.openxmlformats.org/officeDocument/2006/relationships/tags" Target="../tags/tag16.xml"/><Relationship Id="rId12" Type="http://schemas.openxmlformats.org/officeDocument/2006/relationships/tags" Target="../tags/tag15.xml"/><Relationship Id="rId11" Type="http://schemas.openxmlformats.org/officeDocument/2006/relationships/tags" Target="../tags/tag14.xml"/><Relationship Id="rId10" Type="http://schemas.openxmlformats.org/officeDocument/2006/relationships/tags" Target="../tags/tag13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marL="228600" lvl="0" indent="-228600" algn="l">
              <a:lnSpc>
                <a:spcPct val="90000"/>
              </a:lnSpc>
              <a:spcBef>
                <a:spcPts val="1000"/>
              </a:spcBef>
              <a:buFont typeface="Arial" pitchFamily="34" charset="0"/>
            </a:pPr>
            <a:endParaRPr lang="zh-CN" altLang="en-US" sz="2800">
              <a:sym typeface="+mn-ea"/>
            </a:endParaRPr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60020" y="584200"/>
            <a:ext cx="10754360" cy="550608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/>
          <a:p>
            <a:pPr lvl="0" indent="0" algn="l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sz="2800">
                <a:sym typeface="+mn-ea"/>
              </a:rPr>
              <a:t>·任务代号：</a:t>
            </a:r>
            <a:r>
              <a:rPr lang="zh-CN" altLang="en-US" sz="2800">
                <a:sym typeface="+mn-ea"/>
              </a:rPr>
              <a:t>永远忠诚</a:t>
            </a:r>
            <a:endParaRPr lang="zh-CN" altLang="en-US" sz="2800">
              <a:sym typeface="+mn-ea"/>
            </a:endParaRPr>
          </a:p>
          <a:p>
            <a:pPr lvl="0" indent="0" algn="l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sz="2800">
                <a:sym typeface="+mn-ea"/>
              </a:rPr>
              <a:t>·任务时间：</a:t>
            </a:r>
            <a:r>
              <a:rPr lang="en-US" altLang="zh-CN" sz="2800">
                <a:sym typeface="+mn-ea"/>
              </a:rPr>
              <a:t>2016\7\24</a:t>
            </a:r>
            <a:endParaRPr lang="en-US" altLang="zh-CN" sz="2800">
              <a:sym typeface="+mn-ea"/>
            </a:endParaRPr>
          </a:p>
          <a:p>
            <a:pPr lvl="0" indent="0" algn="l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sz="2800">
                <a:sym typeface="+mn-ea"/>
              </a:rPr>
              <a:t>·任务人员：</a:t>
            </a:r>
            <a:r>
              <a:rPr lang="en-US" altLang="zh-CN" sz="2800">
                <a:sym typeface="+mn-ea"/>
              </a:rPr>
              <a:t>GMA</a:t>
            </a:r>
            <a:r>
              <a:rPr lang="zh-CN" altLang="en-US" sz="2800">
                <a:sym typeface="+mn-ea"/>
              </a:rPr>
              <a:t>军事模拟联盟全体人员</a:t>
            </a:r>
            <a:endParaRPr lang="zh-CN" altLang="en-US" sz="2800">
              <a:sym typeface="+mn-ea"/>
            </a:endParaRPr>
          </a:p>
          <a:p>
            <a:pPr lvl="0" indent="0" algn="l"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zh-CN" altLang="en-US" sz="2800">
                <a:sym typeface="+mn-ea"/>
              </a:rPr>
              <a:t>·任务导演：欧尼酱</a:t>
            </a:r>
            <a:endParaRPr lang="zh-CN" altLang="en-US" sz="2800">
              <a:sym typeface="+mn-ea"/>
            </a:endParaRPr>
          </a:p>
        </p:txBody>
      </p:sp>
      <p:pic>
        <p:nvPicPr>
          <p:cNvPr id="4" name="图片 3" descr="1286497797_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3775" y="2694305"/>
            <a:ext cx="8655685" cy="418592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131445" y="99695"/>
            <a:ext cx="10515600" cy="946785"/>
          </a:xfrm>
        </p:spPr>
        <p:txBody>
          <a:bodyPr/>
          <a:p>
            <a:r>
              <a:rPr lang="zh-CN" altLang="en-US" sz="1800" b="1">
                <a:solidFill>
                  <a:srgbClr val="FF0000"/>
                </a:solidFill>
              </a:rPr>
              <a:t>当前形势图</a:t>
            </a:r>
            <a:r>
              <a:rPr lang="zh-CN" altLang="en-US" sz="1600"/>
              <a:t>：</a:t>
            </a:r>
            <a:endParaRPr lang="zh-CN" altLang="en-US" sz="1600"/>
          </a:p>
        </p:txBody>
      </p:sp>
      <p:pic>
        <p:nvPicPr>
          <p:cNvPr id="4" name="图片 3" descr="Unamed COA Sketch 2016-07-24-00-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8275" y="676910"/>
            <a:ext cx="10058400" cy="5657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" name="组合 81"/>
          <p:cNvGrpSpPr/>
          <p:nvPr>
            <p:custDataLst>
              <p:tags r:id="rId1"/>
            </p:custDataLst>
          </p:nvPr>
        </p:nvGrpSpPr>
        <p:grpSpPr>
          <a:xfrm>
            <a:off x="4828703" y="759084"/>
            <a:ext cx="4339916" cy="953418"/>
            <a:chOff x="3352829" y="627923"/>
            <a:chExt cx="3769160" cy="828031"/>
          </a:xfrm>
        </p:grpSpPr>
        <p:sp>
          <p:nvSpPr>
            <p:cNvPr id="14" name="圆角矩形 13"/>
            <p:cNvSpPr/>
            <p:nvPr>
              <p:custDataLst>
                <p:tags r:id="rId2"/>
              </p:custDataLst>
            </p:nvPr>
          </p:nvSpPr>
          <p:spPr bwMode="auto">
            <a:xfrm rot="19787233">
              <a:off x="3352829" y="722768"/>
              <a:ext cx="549890" cy="73318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000" dirty="0">
                  <a:solidFill>
                    <a:schemeClr val="bg1"/>
                  </a:solidFill>
                  <a:sym typeface="Arial" pitchFamily="34" charset="0"/>
                </a:rPr>
                <a:t>01</a:t>
              </a:r>
              <a:endParaRPr lang="zh-CN" altLang="en-US" sz="20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sp>
          <p:nvSpPr>
            <p:cNvPr id="15" name="圆角矩形 14"/>
            <p:cNvSpPr/>
            <p:nvPr>
              <p:custDataLst>
                <p:tags r:id="rId3"/>
              </p:custDataLst>
            </p:nvPr>
          </p:nvSpPr>
          <p:spPr bwMode="auto">
            <a:xfrm rot="19787233">
              <a:off x="3375438" y="753452"/>
              <a:ext cx="504671" cy="671818"/>
            </a:xfrm>
            <a:prstGeom prst="round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800">
                <a:sym typeface="Arial" pitchFamily="34" charset="0"/>
              </a:endParaRPr>
            </a:p>
          </p:txBody>
        </p:sp>
        <p:sp>
          <p:nvSpPr>
            <p:cNvPr id="13" name="圆角矩形 5"/>
            <p:cNvSpPr/>
            <p:nvPr>
              <p:custDataLst>
                <p:tags r:id="rId4"/>
              </p:custDataLst>
            </p:nvPr>
          </p:nvSpPr>
          <p:spPr bwMode="auto">
            <a:xfrm rot="19787233">
              <a:off x="3438421" y="1035260"/>
              <a:ext cx="548274" cy="397277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chemeClr val="bg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5"/>
              </p:custDataLst>
            </p:nvPr>
          </p:nvCxnSpPr>
          <p:spPr>
            <a:xfrm>
              <a:off x="4025989" y="627923"/>
              <a:ext cx="3096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2"/>
            <p:cNvSpPr txBox="1"/>
            <p:nvPr>
              <p:custDataLst>
                <p:tags r:id="rId6"/>
              </p:custDataLst>
            </p:nvPr>
          </p:nvSpPr>
          <p:spPr>
            <a:xfrm>
              <a:off x="4025990" y="717043"/>
              <a:ext cx="3095999" cy="499566"/>
            </a:xfrm>
            <a:prstGeom prst="rect">
              <a:avLst/>
            </a:prstGeom>
            <a:noFill/>
          </p:spPr>
          <p:txBody>
            <a:bodyPr lIns="0" tIns="0" rIns="0" bIns="0">
              <a:normAutofit lnSpcReduction="20000"/>
            </a:bodyPr>
            <a:lstStyle/>
            <a:p>
              <a:pPr>
                <a:defRPr/>
              </a:pPr>
              <a:r>
                <a:rPr lang="en-US" altLang="zh-CN" sz="1400" dirty="0">
                  <a:sym typeface="Arial" pitchFamily="34" charset="0"/>
                </a:rPr>
                <a:t>USMC</a:t>
              </a:r>
              <a:r>
                <a:rPr lang="zh-CN" altLang="zh-CN" sz="1400" dirty="0">
                  <a:sym typeface="Arial" pitchFamily="34" charset="0"/>
                </a:rPr>
                <a:t>、</a:t>
              </a:r>
              <a:r>
                <a:rPr lang="en-US" altLang="zh-CN" sz="1400" dirty="0">
                  <a:sym typeface="Arial" pitchFamily="34" charset="0"/>
                </a:rPr>
                <a:t>ODST</a:t>
              </a:r>
              <a:r>
                <a:rPr lang="zh-CN" altLang="en-US" sz="1400" dirty="0">
                  <a:sym typeface="Arial" pitchFamily="34" charset="0"/>
                </a:rPr>
                <a:t>、雪豹武警等战队在其出生点位置整理装备后会由直升机接到</a:t>
              </a:r>
              <a:r>
                <a:rPr lang="en-US" altLang="zh-CN" sz="1400" dirty="0">
                  <a:sym typeface="Arial" pitchFamily="34" charset="0"/>
                </a:rPr>
                <a:t>Altis</a:t>
              </a:r>
              <a:r>
                <a:rPr lang="zh-CN" altLang="en-US" sz="1400" dirty="0">
                  <a:sym typeface="Arial" pitchFamily="34" charset="0"/>
                </a:rPr>
                <a:t>国际机场与</a:t>
              </a:r>
              <a:r>
                <a:rPr lang="en-US" altLang="zh-CN" sz="1400" dirty="0">
                  <a:sym typeface="Arial" pitchFamily="34" charset="0"/>
                </a:rPr>
                <a:t>US.ARMY</a:t>
              </a:r>
              <a:r>
                <a:rPr lang="zh-CN" altLang="en-US" sz="1400" dirty="0">
                  <a:sym typeface="Arial" pitchFamily="34" charset="0"/>
                </a:rPr>
                <a:t>集结，并由导演作简报。</a:t>
              </a:r>
              <a:endParaRPr lang="zh-CN" altLang="en-US" sz="1400" dirty="0">
                <a:sym typeface="Arial" pitchFamily="34" charset="0"/>
              </a:endParaRPr>
            </a:p>
          </p:txBody>
        </p:sp>
      </p:grpSp>
      <p:grpSp>
        <p:nvGrpSpPr>
          <p:cNvPr id="81" name="组合 80"/>
          <p:cNvGrpSpPr/>
          <p:nvPr>
            <p:custDataLst>
              <p:tags r:id="rId7"/>
            </p:custDataLst>
          </p:nvPr>
        </p:nvGrpSpPr>
        <p:grpSpPr>
          <a:xfrm>
            <a:off x="5646881" y="1934881"/>
            <a:ext cx="4668194" cy="844211"/>
            <a:chOff x="4063405" y="1649088"/>
            <a:chExt cx="4054265" cy="733186"/>
          </a:xfrm>
        </p:grpSpPr>
        <p:sp>
          <p:nvSpPr>
            <p:cNvPr id="24" name="圆角矩形 23"/>
            <p:cNvSpPr/>
            <p:nvPr>
              <p:custDataLst>
                <p:tags r:id="rId8"/>
              </p:custDataLst>
            </p:nvPr>
          </p:nvSpPr>
          <p:spPr bwMode="auto">
            <a:xfrm rot="1812767" flipH="1">
              <a:off x="4148190" y="1649088"/>
              <a:ext cx="549889" cy="73318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000" dirty="0">
                  <a:solidFill>
                    <a:schemeClr val="bg1"/>
                  </a:solidFill>
                  <a:sym typeface="Arial" pitchFamily="34" charset="0"/>
                </a:rPr>
                <a:t>02</a:t>
              </a:r>
              <a:endParaRPr lang="zh-CN" altLang="en-US" sz="20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sp>
          <p:nvSpPr>
            <p:cNvPr id="25" name="圆角矩形 24"/>
            <p:cNvSpPr/>
            <p:nvPr>
              <p:custDataLst>
                <p:tags r:id="rId9"/>
              </p:custDataLst>
            </p:nvPr>
          </p:nvSpPr>
          <p:spPr bwMode="auto">
            <a:xfrm rot="1812767" flipH="1">
              <a:off x="4170799" y="1679772"/>
              <a:ext cx="504671" cy="671818"/>
            </a:xfrm>
            <a:prstGeom prst="round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800">
                <a:sym typeface="Arial" pitchFamily="34" charset="0"/>
              </a:endParaRPr>
            </a:p>
          </p:txBody>
        </p:sp>
        <p:sp>
          <p:nvSpPr>
            <p:cNvPr id="23" name="圆角矩形 5"/>
            <p:cNvSpPr/>
            <p:nvPr>
              <p:custDataLst>
                <p:tags r:id="rId10"/>
              </p:custDataLst>
            </p:nvPr>
          </p:nvSpPr>
          <p:spPr bwMode="auto">
            <a:xfrm rot="1812767" flipH="1">
              <a:off x="4063405" y="1961580"/>
              <a:ext cx="548274" cy="397277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chemeClr val="bg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cxnSp>
          <p:nvCxnSpPr>
            <p:cNvPr id="26" name="直接连接符 25"/>
            <p:cNvCxnSpPr/>
            <p:nvPr>
              <p:custDataLst>
                <p:tags r:id="rId11"/>
              </p:custDataLst>
            </p:nvPr>
          </p:nvCxnSpPr>
          <p:spPr>
            <a:xfrm>
              <a:off x="5021670" y="1752739"/>
              <a:ext cx="3096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30"/>
            <p:cNvSpPr txBox="1"/>
            <p:nvPr>
              <p:custDataLst>
                <p:tags r:id="rId12"/>
              </p:custDataLst>
            </p:nvPr>
          </p:nvSpPr>
          <p:spPr>
            <a:xfrm>
              <a:off x="5021671" y="1841859"/>
              <a:ext cx="3095999" cy="499566"/>
            </a:xfrm>
            <a:prstGeom prst="rect">
              <a:avLst/>
            </a:prstGeom>
            <a:noFill/>
          </p:spPr>
          <p:txBody>
            <a:bodyPr lIns="0" tIns="0" rIns="0" bIns="0">
              <a:normAutofit fontScale="80000"/>
            </a:bodyPr>
            <a:lstStyle/>
            <a:p>
              <a:pPr>
                <a:defRPr/>
              </a:pPr>
              <a:r>
                <a:rPr lang="zh-CN" altLang="en-US" dirty="0">
                  <a:sym typeface="Arial" pitchFamily="34" charset="0"/>
                </a:rPr>
                <a:t>任务指挥官在经过导演的简报并看过任务态势图后，与队员商议具体的行动策略。</a:t>
              </a:r>
              <a:endParaRPr lang="zh-CN" altLang="en-US" dirty="0">
                <a:sym typeface="Arial" pitchFamily="34" charset="0"/>
              </a:endParaRPr>
            </a:p>
          </p:txBody>
        </p:sp>
      </p:grpSp>
      <p:grpSp>
        <p:nvGrpSpPr>
          <p:cNvPr id="80" name="组合 79"/>
          <p:cNvGrpSpPr/>
          <p:nvPr>
            <p:custDataLst>
              <p:tags r:id="rId13"/>
            </p:custDataLst>
          </p:nvPr>
        </p:nvGrpSpPr>
        <p:grpSpPr>
          <a:xfrm>
            <a:off x="4828703" y="2985715"/>
            <a:ext cx="4339916" cy="919994"/>
            <a:chOff x="3352829" y="2561723"/>
            <a:chExt cx="3769160" cy="799003"/>
          </a:xfrm>
        </p:grpSpPr>
        <p:sp>
          <p:nvSpPr>
            <p:cNvPr id="38" name="圆角矩形 37"/>
            <p:cNvSpPr/>
            <p:nvPr>
              <p:custDataLst>
                <p:tags r:id="rId14"/>
              </p:custDataLst>
            </p:nvPr>
          </p:nvSpPr>
          <p:spPr bwMode="auto">
            <a:xfrm rot="19787233">
              <a:off x="3352829" y="2627540"/>
              <a:ext cx="549890" cy="73318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000" dirty="0">
                  <a:solidFill>
                    <a:schemeClr val="bg1"/>
                  </a:solidFill>
                  <a:sym typeface="Arial" pitchFamily="34" charset="0"/>
                </a:rPr>
                <a:t>03</a:t>
              </a:r>
              <a:endParaRPr lang="zh-CN" altLang="en-US" sz="20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sp>
          <p:nvSpPr>
            <p:cNvPr id="39" name="圆角矩形 38"/>
            <p:cNvSpPr/>
            <p:nvPr>
              <p:custDataLst>
                <p:tags r:id="rId15"/>
              </p:custDataLst>
            </p:nvPr>
          </p:nvSpPr>
          <p:spPr bwMode="auto">
            <a:xfrm rot="19787233">
              <a:off x="3375438" y="2658224"/>
              <a:ext cx="504671" cy="671818"/>
            </a:xfrm>
            <a:prstGeom prst="round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800">
                <a:sym typeface="Arial" pitchFamily="34" charset="0"/>
              </a:endParaRPr>
            </a:p>
          </p:txBody>
        </p:sp>
        <p:sp>
          <p:nvSpPr>
            <p:cNvPr id="37" name="圆角矩形 5"/>
            <p:cNvSpPr/>
            <p:nvPr>
              <p:custDataLst>
                <p:tags r:id="rId16"/>
              </p:custDataLst>
            </p:nvPr>
          </p:nvSpPr>
          <p:spPr bwMode="auto">
            <a:xfrm rot="19787233">
              <a:off x="3438421" y="2940032"/>
              <a:ext cx="548274" cy="397277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chemeClr val="bg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cxnSp>
          <p:nvCxnSpPr>
            <p:cNvPr id="31" name="直接连接符 30"/>
            <p:cNvCxnSpPr/>
            <p:nvPr>
              <p:custDataLst>
                <p:tags r:id="rId17"/>
              </p:custDataLst>
            </p:nvPr>
          </p:nvCxnSpPr>
          <p:spPr>
            <a:xfrm>
              <a:off x="4025989" y="2561723"/>
              <a:ext cx="3096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12"/>
            <p:cNvSpPr txBox="1"/>
            <p:nvPr>
              <p:custDataLst>
                <p:tags r:id="rId18"/>
              </p:custDataLst>
            </p:nvPr>
          </p:nvSpPr>
          <p:spPr>
            <a:xfrm>
              <a:off x="4025990" y="2650843"/>
              <a:ext cx="3095999" cy="499566"/>
            </a:xfrm>
            <a:prstGeom prst="rect">
              <a:avLst/>
            </a:prstGeom>
            <a:noFill/>
          </p:spPr>
          <p:txBody>
            <a:bodyPr lIns="0" tIns="0" rIns="0" bIns="0">
              <a:normAutofit/>
            </a:bodyPr>
            <a:lstStyle/>
            <a:p>
              <a:pPr>
                <a:defRPr/>
              </a:pPr>
              <a:r>
                <a:rPr lang="zh-CN" altLang="en-US" sz="1400" dirty="0">
                  <a:sym typeface="Arial" pitchFamily="34" charset="0"/>
                </a:rPr>
                <a:t>主要目标是由</a:t>
              </a:r>
              <a:r>
                <a:rPr lang="en-US" altLang="zh-CN" sz="1400" dirty="0">
                  <a:sym typeface="Arial" pitchFamily="34" charset="0"/>
                </a:rPr>
                <a:t>ODST</a:t>
              </a:r>
              <a:r>
                <a:rPr lang="zh-CN" altLang="en-US" sz="1400" dirty="0">
                  <a:sym typeface="Arial" pitchFamily="34" charset="0"/>
                </a:rPr>
                <a:t>攻入</a:t>
              </a:r>
              <a:r>
                <a:rPr lang="en-US" altLang="zh-CN" sz="1400" dirty="0">
                  <a:sym typeface="Arial" pitchFamily="34" charset="0"/>
                </a:rPr>
                <a:t>Lakka</a:t>
              </a:r>
              <a:r>
                <a:rPr lang="zh-CN" altLang="en-US" sz="1400" dirty="0">
                  <a:sym typeface="Arial" pitchFamily="34" charset="0"/>
                </a:rPr>
                <a:t>城镇并安全的把人质撤离。</a:t>
              </a:r>
              <a:endParaRPr lang="zh-CN" altLang="en-US" sz="1400" dirty="0">
                <a:sym typeface="Arial" pitchFamily="34" charset="0"/>
              </a:endParaRPr>
            </a:p>
          </p:txBody>
        </p:sp>
      </p:grpSp>
      <p:grpSp>
        <p:nvGrpSpPr>
          <p:cNvPr id="79" name="组合 78"/>
          <p:cNvGrpSpPr/>
          <p:nvPr>
            <p:custDataLst>
              <p:tags r:id="rId19"/>
            </p:custDataLst>
          </p:nvPr>
        </p:nvGrpSpPr>
        <p:grpSpPr>
          <a:xfrm>
            <a:off x="5646881" y="4128088"/>
            <a:ext cx="4668194" cy="844211"/>
            <a:chOff x="4063405" y="3553860"/>
            <a:chExt cx="4054265" cy="733186"/>
          </a:xfrm>
        </p:grpSpPr>
        <p:sp>
          <p:nvSpPr>
            <p:cNvPr id="49" name="圆角矩形 48"/>
            <p:cNvSpPr/>
            <p:nvPr>
              <p:custDataLst>
                <p:tags r:id="rId20"/>
              </p:custDataLst>
            </p:nvPr>
          </p:nvSpPr>
          <p:spPr bwMode="auto">
            <a:xfrm rot="1812767" flipH="1">
              <a:off x="4148190" y="3553860"/>
              <a:ext cx="549889" cy="733186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000" dirty="0">
                  <a:solidFill>
                    <a:schemeClr val="bg1"/>
                  </a:solidFill>
                  <a:sym typeface="Arial" pitchFamily="34" charset="0"/>
                </a:rPr>
                <a:t>04</a:t>
              </a:r>
              <a:endParaRPr lang="zh-CN" altLang="en-US" sz="20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sp>
          <p:nvSpPr>
            <p:cNvPr id="50" name="圆角矩形 49"/>
            <p:cNvSpPr/>
            <p:nvPr>
              <p:custDataLst>
                <p:tags r:id="rId21"/>
              </p:custDataLst>
            </p:nvPr>
          </p:nvSpPr>
          <p:spPr bwMode="auto">
            <a:xfrm rot="1812767" flipH="1">
              <a:off x="4170799" y="3584544"/>
              <a:ext cx="504671" cy="671818"/>
            </a:xfrm>
            <a:prstGeom prst="round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800">
                <a:sym typeface="Arial" pitchFamily="34" charset="0"/>
              </a:endParaRPr>
            </a:p>
          </p:txBody>
        </p:sp>
        <p:sp>
          <p:nvSpPr>
            <p:cNvPr id="48" name="圆角矩形 5"/>
            <p:cNvSpPr/>
            <p:nvPr>
              <p:custDataLst>
                <p:tags r:id="rId22"/>
              </p:custDataLst>
            </p:nvPr>
          </p:nvSpPr>
          <p:spPr bwMode="auto">
            <a:xfrm rot="1812767" flipH="1">
              <a:off x="4063405" y="3866352"/>
              <a:ext cx="548274" cy="397277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chemeClr val="bg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cxnSp>
          <p:nvCxnSpPr>
            <p:cNvPr id="42" name="直接连接符 41"/>
            <p:cNvCxnSpPr/>
            <p:nvPr>
              <p:custDataLst>
                <p:tags r:id="rId23"/>
              </p:custDataLst>
            </p:nvPr>
          </p:nvCxnSpPr>
          <p:spPr>
            <a:xfrm>
              <a:off x="5021670" y="3657511"/>
              <a:ext cx="3096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30"/>
            <p:cNvSpPr txBox="1"/>
            <p:nvPr>
              <p:custDataLst>
                <p:tags r:id="rId24"/>
              </p:custDataLst>
            </p:nvPr>
          </p:nvSpPr>
          <p:spPr>
            <a:xfrm>
              <a:off x="5021671" y="3657842"/>
              <a:ext cx="3095999" cy="499566"/>
            </a:xfrm>
            <a:prstGeom prst="rect">
              <a:avLst/>
            </a:prstGeom>
            <a:noFill/>
          </p:spPr>
          <p:txBody>
            <a:bodyPr lIns="0" tIns="0" rIns="0" bIns="0">
              <a:noAutofit/>
            </a:bodyPr>
            <a:lstStyle/>
            <a:p>
              <a:pPr>
                <a:defRPr/>
              </a:pPr>
              <a:r>
                <a:rPr lang="en-US" sz="1400" dirty="0">
                  <a:sym typeface="Arial" pitchFamily="34" charset="0"/>
                </a:rPr>
                <a:t>US.ARMY</a:t>
              </a:r>
              <a:r>
                <a:rPr lang="zh-CN" altLang="en-US" sz="1400" dirty="0">
                  <a:sym typeface="Arial" pitchFamily="34" charset="0"/>
                </a:rPr>
                <a:t>、</a:t>
              </a:r>
              <a:r>
                <a:rPr lang="en-US" altLang="zh-CN" sz="1400" dirty="0">
                  <a:sym typeface="Arial" pitchFamily="34" charset="0"/>
                </a:rPr>
                <a:t>USMC</a:t>
              </a:r>
              <a:r>
                <a:rPr lang="zh-CN" altLang="en-US" sz="1400" dirty="0">
                  <a:sym typeface="Arial" pitchFamily="34" charset="0"/>
                </a:rPr>
                <a:t>、雪豹武警负责攻占位于城镇南方和北方的两个军事区域，并且负责掩护</a:t>
              </a:r>
              <a:r>
                <a:rPr lang="en-US" altLang="zh-CN" sz="1400" dirty="0">
                  <a:sym typeface="Arial" pitchFamily="34" charset="0"/>
                </a:rPr>
                <a:t>ODST</a:t>
              </a:r>
              <a:r>
                <a:rPr lang="zh-CN" altLang="en-US" sz="1400" dirty="0">
                  <a:sym typeface="Arial" pitchFamily="34" charset="0"/>
                </a:rPr>
                <a:t>解救战俘，同时拖住可能从城镇西侧到达的敌军援军。</a:t>
              </a:r>
              <a:endParaRPr lang="zh-CN" altLang="en-US" sz="1400" dirty="0">
                <a:sym typeface="Arial" pitchFamily="34" charset="0"/>
              </a:endParaRPr>
            </a:p>
          </p:txBody>
        </p:sp>
      </p:grpSp>
      <p:grpSp>
        <p:nvGrpSpPr>
          <p:cNvPr id="78" name="组合 77"/>
          <p:cNvGrpSpPr/>
          <p:nvPr>
            <p:custDataLst>
              <p:tags r:id="rId25"/>
            </p:custDataLst>
          </p:nvPr>
        </p:nvGrpSpPr>
        <p:grpSpPr>
          <a:xfrm>
            <a:off x="4828703" y="5145499"/>
            <a:ext cx="4339916" cy="953418"/>
            <a:chOff x="3352829" y="4437467"/>
            <a:chExt cx="3769160" cy="828031"/>
          </a:xfrm>
        </p:grpSpPr>
        <p:sp>
          <p:nvSpPr>
            <p:cNvPr id="60" name="圆角矩形 59"/>
            <p:cNvSpPr/>
            <p:nvPr>
              <p:custDataLst>
                <p:tags r:id="rId26"/>
              </p:custDataLst>
            </p:nvPr>
          </p:nvSpPr>
          <p:spPr bwMode="auto">
            <a:xfrm rot="19787233">
              <a:off x="3352829" y="4532312"/>
              <a:ext cx="549890" cy="733186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r>
                <a:rPr lang="en-US" altLang="zh-CN" sz="2000" dirty="0">
                  <a:solidFill>
                    <a:schemeClr val="bg1"/>
                  </a:solidFill>
                  <a:sym typeface="Arial" pitchFamily="34" charset="0"/>
                </a:rPr>
                <a:t>05</a:t>
              </a:r>
              <a:endParaRPr lang="zh-CN" altLang="en-US" sz="20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sp>
          <p:nvSpPr>
            <p:cNvPr id="61" name="圆角矩形 60"/>
            <p:cNvSpPr/>
            <p:nvPr>
              <p:custDataLst>
                <p:tags r:id="rId27"/>
              </p:custDataLst>
            </p:nvPr>
          </p:nvSpPr>
          <p:spPr bwMode="auto">
            <a:xfrm rot="19787233">
              <a:off x="3375438" y="4562996"/>
              <a:ext cx="504671" cy="671818"/>
            </a:xfrm>
            <a:prstGeom prst="roundRect">
              <a:avLst/>
            </a:pr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800">
                <a:sym typeface="Arial" pitchFamily="34" charset="0"/>
              </a:endParaRPr>
            </a:p>
          </p:txBody>
        </p:sp>
        <p:sp>
          <p:nvSpPr>
            <p:cNvPr id="59" name="圆角矩形 5"/>
            <p:cNvSpPr/>
            <p:nvPr>
              <p:custDataLst>
                <p:tags r:id="rId28"/>
              </p:custDataLst>
            </p:nvPr>
          </p:nvSpPr>
          <p:spPr bwMode="auto">
            <a:xfrm rot="19787233">
              <a:off x="3438421" y="4844804"/>
              <a:ext cx="548274" cy="397277"/>
            </a:xfrm>
            <a:custGeom>
              <a:avLst/>
              <a:gdLst/>
              <a:ahLst/>
              <a:cxnLst/>
              <a:rect l="l" t="t" r="r" b="b"/>
              <a:pathLst>
                <a:path w="1292867" h="936362">
                  <a:moveTo>
                    <a:pt x="0" y="0"/>
                  </a:moveTo>
                  <a:lnTo>
                    <a:pt x="1292867" y="752847"/>
                  </a:lnTo>
                  <a:cubicBezTo>
                    <a:pt x="1277961" y="856795"/>
                    <a:pt x="1188330" y="936362"/>
                    <a:pt x="1080116" y="936362"/>
                  </a:cubicBezTo>
                  <a:lnTo>
                    <a:pt x="216028" y="936362"/>
                  </a:lnTo>
                  <a:cubicBezTo>
                    <a:pt x="96719" y="936362"/>
                    <a:pt x="0" y="839643"/>
                    <a:pt x="0" y="720334"/>
                  </a:cubicBezTo>
                  <a:close/>
                </a:path>
              </a:pathLst>
            </a:custGeom>
            <a:solidFill>
              <a:schemeClr val="bg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>
              <a:normAutofit/>
            </a:bodyPr>
            <a:lstStyle/>
            <a:p>
              <a:pPr algn="ctr">
                <a:defRPr/>
              </a:pPr>
              <a:endParaRPr lang="zh-CN" altLang="en-US" sz="2400" dirty="0">
                <a:solidFill>
                  <a:schemeClr val="bg1"/>
                </a:solidFill>
                <a:sym typeface="Arial" pitchFamily="34" charset="0"/>
              </a:endParaRPr>
            </a:p>
          </p:txBody>
        </p:sp>
        <p:cxnSp>
          <p:nvCxnSpPr>
            <p:cNvPr id="53" name="直接连接符 52"/>
            <p:cNvCxnSpPr/>
            <p:nvPr>
              <p:custDataLst>
                <p:tags r:id="rId29"/>
              </p:custDataLst>
            </p:nvPr>
          </p:nvCxnSpPr>
          <p:spPr>
            <a:xfrm>
              <a:off x="4025989" y="4437467"/>
              <a:ext cx="3096000" cy="0"/>
            </a:xfrm>
            <a:prstGeom prst="line">
              <a:avLst/>
            </a:prstGeom>
            <a:ln w="3175">
              <a:solidFill>
                <a:schemeClr val="tx1">
                  <a:lumMod val="75000"/>
                  <a:lumOff val="25000"/>
                </a:schemeClr>
              </a:solidFill>
              <a:prstDash val="sysDot"/>
              <a:headEnd type="none" w="sm" len="sm"/>
              <a:tailEnd type="oval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12"/>
            <p:cNvSpPr txBox="1"/>
            <p:nvPr>
              <p:custDataLst>
                <p:tags r:id="rId30"/>
              </p:custDataLst>
            </p:nvPr>
          </p:nvSpPr>
          <p:spPr>
            <a:xfrm>
              <a:off x="4025990" y="4526587"/>
              <a:ext cx="3095999" cy="499566"/>
            </a:xfrm>
            <a:prstGeom prst="rect">
              <a:avLst/>
            </a:prstGeom>
            <a:noFill/>
          </p:spPr>
          <p:txBody>
            <a:bodyPr lIns="0" tIns="0" rIns="0" bIns="0">
              <a:normAutofit fontScale="80000"/>
            </a:bodyPr>
            <a:lstStyle/>
            <a:p>
              <a:pPr>
                <a:defRPr/>
              </a:pPr>
              <a:r>
                <a:rPr lang="zh-CN" altLang="en-US" dirty="0">
                  <a:sym typeface="Arial" pitchFamily="34" charset="0"/>
                </a:rPr>
                <a:t>人质安全解救后，</a:t>
              </a:r>
              <a:r>
                <a:rPr lang="en-US" altLang="zh-CN" dirty="0">
                  <a:sym typeface="Arial" pitchFamily="34" charset="0"/>
                </a:rPr>
                <a:t>USMC</a:t>
              </a:r>
              <a:r>
                <a:rPr lang="zh-CN" altLang="en-US" dirty="0">
                  <a:sym typeface="Arial" pitchFamily="34" charset="0"/>
                </a:rPr>
                <a:t>、</a:t>
              </a:r>
              <a:r>
                <a:rPr lang="en-US" altLang="zh-CN" dirty="0">
                  <a:sym typeface="Arial" pitchFamily="34" charset="0"/>
                </a:rPr>
                <a:t>US.ARMY</a:t>
              </a:r>
              <a:r>
                <a:rPr lang="zh-CN" altLang="en-US" dirty="0">
                  <a:sym typeface="Arial" pitchFamily="34" charset="0"/>
                </a:rPr>
                <a:t>及雪豹武警原地驻守，等待援军的到来后，一并撤离。</a:t>
              </a:r>
              <a:endParaRPr lang="zh-CN" altLang="en-US" dirty="0">
                <a:sym typeface="Arial" pitchFamily="34" charset="0"/>
              </a:endParaRPr>
            </a:p>
          </p:txBody>
        </p:sp>
      </p:grpSp>
      <p:sp>
        <p:nvSpPr>
          <p:cNvPr id="76" name="矩形 75"/>
          <p:cNvSpPr/>
          <p:nvPr>
            <p:custDataLst>
              <p:tags r:id="rId31"/>
            </p:custDataLst>
          </p:nvPr>
        </p:nvSpPr>
        <p:spPr>
          <a:xfrm rot="16200000">
            <a:off x="314067" y="2896626"/>
            <a:ext cx="5466438" cy="1139760"/>
          </a:xfrm>
          <a:prstGeom prst="rect">
            <a:avLst/>
          </a:prstGeom>
        </p:spPr>
        <p:txBody>
          <a:bodyPr wrap="none" anchor="ctr" anchorCtr="0">
            <a:normAutofit/>
          </a:bodyPr>
          <a:lstStyle/>
          <a:p>
            <a:pPr algn="ctr"/>
            <a:r>
              <a:rPr lang="en-US" altLang="zh-CN" sz="2800" b="1" dirty="0">
                <a:latin typeface="+mj-lt"/>
                <a:ea typeface="+mj-ea"/>
                <a:cs typeface="+mj-cs"/>
                <a:sym typeface="Arial" pitchFamily="34" charset="0"/>
              </a:rPr>
              <a:t>Missions</a:t>
            </a:r>
            <a:endParaRPr lang="en-US" altLang="zh-CN" sz="2800" b="1" dirty="0">
              <a:latin typeface="+mj-lt"/>
              <a:ea typeface="+mj-ea"/>
              <a:cs typeface="+mj-cs"/>
              <a:sym typeface="Arial" pitchFamily="34" charset="0"/>
            </a:endParaRPr>
          </a:p>
        </p:txBody>
      </p:sp>
    </p:spTree>
    <p:custDataLst>
      <p:tags r:id="rId3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rma3 2016-07-24 00-04-49-2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800" y="600075"/>
            <a:ext cx="10057765" cy="565721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DEFAULT" val="default"/>
  <p:tag name="KSO_WM_TAG_VERSION" val="1.0"/>
  <p:tag name="KSO_WM_BEAUTIFY_FLAG" val="#wm#"/>
  <p:tag name="KSO_WM_UNIT_TYPE" val="i"/>
  <p:tag name="KSO_WM_UNIT_ID" val="diagram160999_1*i*1"/>
  <p:tag name="KSO_WM_TEMPLATE_CATEGORY" val="diagram"/>
  <p:tag name="KSO_WM_TEMPLATE_INDEX" val="160999"/>
  <p:tag name="KSO_WM_UNIT_INDEX" val="1"/>
</p:tagLst>
</file>

<file path=ppt/tags/tag10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547_5*i*11"/>
  <p:tag name="KSO_WM_TEMPLATE_CATEGORY" val="diagram"/>
  <p:tag name="KSO_WM_TEMPLATE_INDEX" val="160547"/>
  <p:tag name="KSO_WM_UNIT_INDEX" val="11"/>
</p:tagLst>
</file>

<file path=ppt/tags/tag1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5"/>
  <p:tag name="KSO_WM_UNIT_ID" val="diagram160547_5*m_i*1_5"/>
  <p:tag name="KSO_WM_UNIT_CLEAR" val="1"/>
  <p:tag name="KSO_WM_UNIT_LAYERLEVEL" val="1_1"/>
  <p:tag name="KSO_WM_DIAGRAM_GROUP_CODE" val="m1-1"/>
</p:tagLst>
</file>

<file path=ppt/tags/tag1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6"/>
  <p:tag name="KSO_WM_UNIT_ID" val="diagram160547_5*m_i*1_6"/>
  <p:tag name="KSO_WM_UNIT_CLEAR" val="1"/>
  <p:tag name="KSO_WM_UNIT_LAYERLEVEL" val="1_1"/>
  <p:tag name="KSO_WM_DIAGRAM_GROUP_CODE" val="m1-1"/>
</p:tagLst>
</file>

<file path=ppt/tags/tag1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7"/>
  <p:tag name="KSO_WM_UNIT_ID" val="diagram160547_5*m_i*1_7"/>
  <p:tag name="KSO_WM_UNIT_CLEAR" val="1"/>
  <p:tag name="KSO_WM_UNIT_LAYERLEVEL" val="1_1"/>
  <p:tag name="KSO_WM_DIAGRAM_GROUP_CODE" val="m1-1"/>
</p:tagLst>
</file>

<file path=ppt/tags/tag1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8"/>
  <p:tag name="KSO_WM_UNIT_ID" val="diagram160547_5*m_i*1_8"/>
  <p:tag name="KSO_WM_UNIT_CLEAR" val="1"/>
  <p:tag name="KSO_WM_UNIT_LAYERLEVEL" val="1_1"/>
  <p:tag name="KSO_WM_DIAGRAM_GROUP_CODE" val="m1-1"/>
</p:tagLst>
</file>

<file path=ppt/tags/tag1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h_f"/>
  <p:tag name="KSO_WM_UNIT_INDEX" val="1_2_1"/>
  <p:tag name="KSO_WM_UNIT_ID" val="diagram160547_5*m_h_f*1_2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4"/>
  <p:tag name="KSO_WM_UNIT_PRESET_TEXT_LEN" val="26"/>
  <p:tag name="KSO_WM_DIAGRAM_GROUP_CODE" val="m1-1"/>
</p:tagLst>
</file>

<file path=ppt/tags/tag16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547_5*i*22"/>
  <p:tag name="KSO_WM_TEMPLATE_CATEGORY" val="diagram"/>
  <p:tag name="KSO_WM_TEMPLATE_INDEX" val="160547"/>
  <p:tag name="KSO_WM_UNIT_INDEX" val="22"/>
</p:tagLst>
</file>

<file path=ppt/tags/tag1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9"/>
  <p:tag name="KSO_WM_UNIT_ID" val="diagram160547_5*m_i*1_9"/>
  <p:tag name="KSO_WM_UNIT_CLEAR" val="1"/>
  <p:tag name="KSO_WM_UNIT_LAYERLEVEL" val="1_1"/>
  <p:tag name="KSO_WM_DIAGRAM_GROUP_CODE" val="m1-1"/>
</p:tagLst>
</file>

<file path=ppt/tags/tag1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0"/>
  <p:tag name="KSO_WM_UNIT_ID" val="diagram160547_5*m_i*1_10"/>
  <p:tag name="KSO_WM_UNIT_CLEAR" val="1"/>
  <p:tag name="KSO_WM_UNIT_LAYERLEVEL" val="1_1"/>
  <p:tag name="KSO_WM_DIAGRAM_GROUP_CODE" val="m1-1"/>
</p:tagLst>
</file>

<file path=ppt/tags/tag1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1"/>
  <p:tag name="KSO_WM_UNIT_ID" val="diagram160547_5*m_i*1_11"/>
  <p:tag name="KSO_WM_UNIT_CLEAR" val="1"/>
  <p:tag name="KSO_WM_UNIT_LAYERLEVEL" val="1_1"/>
  <p:tag name="KSO_WM_DIAGRAM_GROUP_CODE" val="m1-1"/>
</p:tagLst>
</file>

<file path=ppt/tags/tag2.xml><?xml version="1.0" encoding="utf-8"?>
<p:tagLst xmlns:p="http://schemas.openxmlformats.org/presentationml/2006/main">
  <p:tag name="DEFAULT" val="default"/>
  <p:tag name="KSO_WM_TAG_VERSION" val="1.0"/>
  <p:tag name="KSO_WM_BEAUTIFY_FLAG" val="#wm#"/>
  <p:tag name="KSO_WM_UNIT_TYPE" val="f"/>
  <p:tag name="KSO_WM_UNIT_ID" val="diagram160999_1*f*1"/>
  <p:tag name="KSO_WM_TEMPLATE_CATEGORY" val="diagram"/>
  <p:tag name="KSO_WM_TEMPLATE_INDEX" val="160999"/>
  <p:tag name="KSO_WM_UNIT_INDEX" val="1"/>
  <p:tag name="KSO_WM_UNIT_CLEAR" val="1"/>
  <p:tag name="KSO_WM_UNIT_LAYERLEVEL" val="1"/>
  <p:tag name="KSO_WM_UNIT_VALUE" val="319"/>
  <p:tag name="KSO_WM_UNIT_HIGHLIGHT" val="0"/>
  <p:tag name="KSO_WM_UNIT_COMPATIBLE" val="0"/>
  <p:tag name="KSO_WM_UNIT_PRESET_TEXT_INDEX" val="2"/>
  <p:tag name="KSO_WM_UNIT_PRESET_TEXT_LEN" val="20"/>
</p:tagLst>
</file>

<file path=ppt/tags/tag2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2"/>
  <p:tag name="KSO_WM_UNIT_ID" val="diagram160547_5*m_i*1_12"/>
  <p:tag name="KSO_WM_UNIT_CLEAR" val="1"/>
  <p:tag name="KSO_WM_UNIT_LAYERLEVEL" val="1_1"/>
  <p:tag name="KSO_WM_DIAGRAM_GROUP_CODE" val="m1-1"/>
</p:tagLst>
</file>

<file path=ppt/tags/tag2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h_f"/>
  <p:tag name="KSO_WM_UNIT_INDEX" val="1_3_1"/>
  <p:tag name="KSO_WM_UNIT_ID" val="diagram160547_5*m_h_f*1_3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4"/>
  <p:tag name="KSO_WM_UNIT_PRESET_TEXT_LEN" val="26"/>
  <p:tag name="KSO_WM_DIAGRAM_GROUP_CODE" val="m1-1"/>
</p:tagLst>
</file>

<file path=ppt/tags/tag22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547_5*i*33"/>
  <p:tag name="KSO_WM_TEMPLATE_CATEGORY" val="diagram"/>
  <p:tag name="KSO_WM_TEMPLATE_INDEX" val="160547"/>
  <p:tag name="KSO_WM_UNIT_INDEX" val="33"/>
</p:tagLst>
</file>

<file path=ppt/tags/tag2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3"/>
  <p:tag name="KSO_WM_UNIT_ID" val="diagram160547_5*m_i*1_13"/>
  <p:tag name="KSO_WM_UNIT_CLEAR" val="1"/>
  <p:tag name="KSO_WM_UNIT_LAYERLEVEL" val="1_1"/>
  <p:tag name="KSO_WM_DIAGRAM_GROUP_CODE" val="m1-1"/>
</p:tagLst>
</file>

<file path=ppt/tags/tag2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4"/>
  <p:tag name="KSO_WM_UNIT_ID" val="diagram160547_5*m_i*1_14"/>
  <p:tag name="KSO_WM_UNIT_CLEAR" val="1"/>
  <p:tag name="KSO_WM_UNIT_LAYERLEVEL" val="1_1"/>
  <p:tag name="KSO_WM_DIAGRAM_GROUP_CODE" val="m1-1"/>
</p:tagLst>
</file>

<file path=ppt/tags/tag2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5"/>
  <p:tag name="KSO_WM_UNIT_ID" val="diagram160547_5*m_i*1_15"/>
  <p:tag name="KSO_WM_UNIT_CLEAR" val="1"/>
  <p:tag name="KSO_WM_UNIT_LAYERLEVEL" val="1_1"/>
  <p:tag name="KSO_WM_DIAGRAM_GROUP_CODE" val="m1-1"/>
</p:tagLst>
</file>

<file path=ppt/tags/tag2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6"/>
  <p:tag name="KSO_WM_UNIT_ID" val="diagram160547_5*m_i*1_16"/>
  <p:tag name="KSO_WM_UNIT_CLEAR" val="1"/>
  <p:tag name="KSO_WM_UNIT_LAYERLEVEL" val="1_1"/>
  <p:tag name="KSO_WM_DIAGRAM_GROUP_CODE" val="m1-1"/>
</p:tagLst>
</file>

<file path=ppt/tags/tag2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h_f"/>
  <p:tag name="KSO_WM_UNIT_INDEX" val="1_4_1"/>
  <p:tag name="KSO_WM_UNIT_ID" val="diagram160547_5*m_h_f*1_4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4"/>
  <p:tag name="KSO_WM_UNIT_PRESET_TEXT_LEN" val="26"/>
  <p:tag name="KSO_WM_DIAGRAM_GROUP_CODE" val="m1-1"/>
</p:tagLst>
</file>

<file path=ppt/tags/tag28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547_5*i*44"/>
  <p:tag name="KSO_WM_TEMPLATE_CATEGORY" val="diagram"/>
  <p:tag name="KSO_WM_TEMPLATE_INDEX" val="160547"/>
  <p:tag name="KSO_WM_UNIT_INDEX" val="44"/>
</p:tagLst>
</file>

<file path=ppt/tags/tag2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7"/>
  <p:tag name="KSO_WM_UNIT_ID" val="diagram160547_5*m_i*1_17"/>
  <p:tag name="KSO_WM_UNIT_CLEAR" val="1"/>
  <p:tag name="KSO_WM_UNIT_LAYERLEVEL" val="1_1"/>
  <p:tag name="KSO_WM_DIAGRAM_GROUP_CODE" val="m1-1"/>
</p:tagLst>
</file>

<file path=ppt/tags/tag3.xml><?xml version="1.0" encoding="utf-8"?>
<p:tagLst xmlns:p="http://schemas.openxmlformats.org/presentationml/2006/main">
  <p:tag name="KSO_WM_TEMPLATE_CATEGORY" val="diagram"/>
  <p:tag name="KSO_WM_TEMPLATE_INDEX" val="160999"/>
  <p:tag name="KSO_WM_TAG_VERSION" val="1.0"/>
  <p:tag name="KSO_WM_SLIDE_ID" val="diagram160999_1"/>
  <p:tag name="KSO_WM_SLIDE_INDEX" val="1"/>
  <p:tag name="KSO_WM_SLIDE_ITEM_CNT" val="1"/>
  <p:tag name="KSO_WM_SLIDE_LAYOUT" val="a_f"/>
  <p:tag name="KSO_WM_SLIDE_LAYOUT_CNT" val="1_1"/>
  <p:tag name="KSO_WM_SLIDE_TYPE" val="text"/>
  <p:tag name="KSO_WM_BEAUTIFY_FLAG" val="#wm#"/>
  <p:tag name="KSO_WM_SLIDE_POSITION" val="66*144"/>
  <p:tag name="KSO_WM_SLIDE_SIZE" val="828*343"/>
</p:tagLst>
</file>

<file path=ppt/tags/tag30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8"/>
  <p:tag name="KSO_WM_UNIT_ID" val="diagram160547_5*m_i*1_18"/>
  <p:tag name="KSO_WM_UNIT_CLEAR" val="1"/>
  <p:tag name="KSO_WM_UNIT_LAYERLEVEL" val="1_1"/>
  <p:tag name="KSO_WM_DIAGRAM_GROUP_CODE" val="m1-1"/>
</p:tagLst>
</file>

<file path=ppt/tags/tag31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9"/>
  <p:tag name="KSO_WM_UNIT_ID" val="diagram160547_5*m_i*1_19"/>
  <p:tag name="KSO_WM_UNIT_CLEAR" val="1"/>
  <p:tag name="KSO_WM_UNIT_LAYERLEVEL" val="1_1"/>
  <p:tag name="KSO_WM_DIAGRAM_GROUP_CODE" val="m1-1"/>
</p:tagLst>
</file>

<file path=ppt/tags/tag32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20"/>
  <p:tag name="KSO_WM_UNIT_ID" val="diagram160547_5*m_i*1_20"/>
  <p:tag name="KSO_WM_UNIT_CLEAR" val="1"/>
  <p:tag name="KSO_WM_UNIT_LAYERLEVEL" val="1_1"/>
  <p:tag name="KSO_WM_DIAGRAM_GROUP_CODE" val="m1-1"/>
</p:tagLst>
</file>

<file path=ppt/tags/tag33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h_f"/>
  <p:tag name="KSO_WM_UNIT_INDEX" val="1_5_1"/>
  <p:tag name="KSO_WM_UNIT_ID" val="diagram160547_5*m_h_f*1_5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4"/>
  <p:tag name="KSO_WM_UNIT_PRESET_TEXT_LEN" val="26"/>
  <p:tag name="KSO_WM_DIAGRAM_GROUP_CODE" val="m1-1"/>
</p:tagLst>
</file>

<file path=ppt/tags/tag34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a"/>
  <p:tag name="KSO_WM_UNIT_INDEX" val="1"/>
  <p:tag name="KSO_WM_UNIT_ID" val="diagram160547_5*a*1"/>
  <p:tag name="KSO_WM_UNIT_CLEAR" val="1"/>
  <p:tag name="KSO_WM_UNIT_LAYERLEVEL" val="1"/>
  <p:tag name="KSO_WM_UNIT_VALUE" val="34"/>
  <p:tag name="KSO_WM_UNIT_ISCONTENTSTITLE" val="0"/>
  <p:tag name="KSO_WM_UNIT_HIGHLIGHT" val="0"/>
  <p:tag name="KSO_WM_UNIT_COMPATIBLE" val="1"/>
  <p:tag name="KSO_WM_UNIT_PRESET_TEXT_INDEX" val="3"/>
  <p:tag name="KSO_WM_UNIT_PRESET_TEXT_LEN" val="17"/>
</p:tagLst>
</file>

<file path=ppt/tags/tag35.xml><?xml version="1.0" encoding="utf-8"?>
<p:tagLst xmlns:p="http://schemas.openxmlformats.org/presentationml/2006/main">
  <p:tag name="KSO_WM_SLIDE_ID" val="diagram160547_5"/>
  <p:tag name="KSO_WM_SLIDE_INDEX" val="5"/>
  <p:tag name="KSO_WM_SLIDE_ITEM_CNT" val="5"/>
  <p:tag name="KSO_WM_SLIDE_LAYOUT" val="a_m"/>
  <p:tag name="KSO_WM_SLIDE_LAYOUT_CNT" val="1_1"/>
  <p:tag name="KSO_WM_SLIDE_TYPE" val="text"/>
  <p:tag name="KSO_WM_BEAUTIFY_FLAG" val="#wm#"/>
  <p:tag name="KSO_WM_SLIDE_POSITION" val="380*60"/>
  <p:tag name="KSO_WM_SLIDE_SIZE" val="433*420"/>
  <p:tag name="KSO_WM_TEMPLATE_CATEGORY" val="diagram"/>
  <p:tag name="KSO_WM_TEMPLATE_INDEX" val="160547"/>
  <p:tag name="KSO_WM_TAG_VERSION" val="1.0"/>
  <p:tag name="KSO_WM_DIAGRAM_GROUP_CODE" val="m1-1"/>
</p:tagLst>
</file>

<file path=ppt/tags/tag4.xml><?xml version="1.0" encoding="utf-8"?>
<p:tagLst xmlns:p="http://schemas.openxmlformats.org/presentationml/2006/main">
  <p:tag name="KSO_WM_TAG_VERSION" val="1.0"/>
  <p:tag name="KSO_WM_BEAUTIFY_FLAG" val="#wm#"/>
  <p:tag name="KSO_WM_UNIT_TYPE" val="i"/>
  <p:tag name="KSO_WM_UNIT_ID" val="diagram160547_5*i*0"/>
  <p:tag name="KSO_WM_TEMPLATE_CATEGORY" val="diagram"/>
  <p:tag name="KSO_WM_TEMPLATE_INDEX" val="160547"/>
  <p:tag name="KSO_WM_UNIT_INDEX" val="0"/>
</p:tagLst>
</file>

<file path=ppt/tags/tag5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1"/>
  <p:tag name="KSO_WM_UNIT_ID" val="diagram160547_5*m_i*1_1"/>
  <p:tag name="KSO_WM_UNIT_CLEAR" val="1"/>
  <p:tag name="KSO_WM_UNIT_LAYERLEVEL" val="1_1"/>
  <p:tag name="KSO_WM_DIAGRAM_GROUP_CODE" val="m1-1"/>
</p:tagLst>
</file>

<file path=ppt/tags/tag6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2"/>
  <p:tag name="KSO_WM_UNIT_ID" val="diagram160547_5*m_i*1_2"/>
  <p:tag name="KSO_WM_UNIT_CLEAR" val="1"/>
  <p:tag name="KSO_WM_UNIT_LAYERLEVEL" val="1_1"/>
  <p:tag name="KSO_WM_DIAGRAM_GROUP_CODE" val="m1-1"/>
</p:tagLst>
</file>

<file path=ppt/tags/tag7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3"/>
  <p:tag name="KSO_WM_UNIT_ID" val="diagram160547_5*m_i*1_3"/>
  <p:tag name="KSO_WM_UNIT_CLEAR" val="1"/>
  <p:tag name="KSO_WM_UNIT_LAYERLEVEL" val="1_1"/>
  <p:tag name="KSO_WM_DIAGRAM_GROUP_CODE" val="m1-1"/>
</p:tagLst>
</file>

<file path=ppt/tags/tag8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i"/>
  <p:tag name="KSO_WM_UNIT_INDEX" val="1_4"/>
  <p:tag name="KSO_WM_UNIT_ID" val="diagram160547_5*m_i*1_4"/>
  <p:tag name="KSO_WM_UNIT_CLEAR" val="1"/>
  <p:tag name="KSO_WM_UNIT_LAYERLEVEL" val="1_1"/>
  <p:tag name="KSO_WM_DIAGRAM_GROUP_CODE" val="m1-1"/>
</p:tagLst>
</file>

<file path=ppt/tags/tag9.xml><?xml version="1.0" encoding="utf-8"?>
<p:tagLst xmlns:p="http://schemas.openxmlformats.org/presentationml/2006/main">
  <p:tag name="KSO_WM_TAG_VERSION" val="1.0"/>
  <p:tag name="KSO_WM_BEAUTIFY_FLAG" val="#wm#"/>
  <p:tag name="KSO_WM_TEMPLATE_CATEGORY" val="diagram"/>
  <p:tag name="KSO_WM_TEMPLATE_INDEX" val="160547"/>
  <p:tag name="KSO_WM_UNIT_TYPE" val="m_h_f"/>
  <p:tag name="KSO_WM_UNIT_INDEX" val="1_1_1"/>
  <p:tag name="KSO_WM_UNIT_ID" val="diagram160547_5*m_h_f*1_1_1"/>
  <p:tag name="KSO_WM_UNIT_CLEAR" val="1"/>
  <p:tag name="KSO_WM_UNIT_LAYERLEVEL" val="1_1_1"/>
  <p:tag name="KSO_WM_UNIT_VALUE" val="30"/>
  <p:tag name="KSO_WM_UNIT_HIGHLIGHT" val="0"/>
  <p:tag name="KSO_WM_UNIT_COMPATIBLE" val="0"/>
  <p:tag name="KSO_WM_UNIT_PRESET_TEXT_INDEX" val="4"/>
  <p:tag name="KSO_WM_UNIT_PRESET_TEXT_LEN" val="26"/>
  <p:tag name="KSO_WM_DIAGRAM_GROUP_CODE" val="m1-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白设计模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WPS 演示</Application>
  <PresentationFormat>宽屏</PresentationFormat>
  <Paragraphs>29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2</vt:i4>
      </vt:variant>
      <vt:variant>
        <vt:lpstr>幻灯片标题</vt:lpstr>
      </vt:variant>
      <vt:variant>
        <vt:i4>4</vt:i4>
      </vt:variant>
    </vt:vector>
  </HeadingPairs>
  <TitlesOfParts>
    <vt:vector size="6" baseType="lpstr">
      <vt:lpstr>Office 主题</vt:lpstr>
      <vt:lpstr>1_空白设计模板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Administrator</cp:lastModifiedBy>
  <cp:revision>1</cp:revision>
  <dcterms:created xsi:type="dcterms:W3CDTF">2016-07-23T16:27:06Z</dcterms:created>
  <dcterms:modified xsi:type="dcterms:W3CDTF">2016-07-23T17:00:45Z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2052-10.1.0.5777</vt:lpwstr>
  </property>
</Properties>
</file>