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2019-7-11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267744" y="1052736"/>
            <a:ext cx="435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（死亡飞车）</a:t>
            </a:r>
            <a:endParaRPr lang="zh-CN" alt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79712" y="0"/>
            <a:ext cx="4967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FOC </a:t>
            </a:r>
            <a:r>
              <a:rPr lang="zh-CN" altLang="en-US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汽车拉力赛</a:t>
            </a:r>
            <a:endParaRPr lang="en-US" altLang="zh-CN" sz="5400" b="1" i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79864" y="5373216"/>
            <a:ext cx="246413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r"/>
            <a:r>
              <a:rPr lang="zh-CN" altLang="en-US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裁判导演组：</a:t>
            </a:r>
            <a:r>
              <a:rPr lang="en-US" altLang="zh-CN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en-US" altLang="zh-CN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altLang="zh-CN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ZITAO</a:t>
            </a:r>
            <a:br>
              <a:rPr lang="en-US" altLang="zh-CN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zh-CN" altLang="en-US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独忠</a:t>
            </a:r>
            <a:endParaRPr lang="zh-CN" altLang="en-US" sz="28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5373216"/>
            <a:ext cx="3708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zh-CN" alt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参赛车队：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红牛车队（蓝方阵营</a:t>
            </a:r>
            <a:r>
              <a:rPr lang="en-US" altLang="zh-CN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蓝色）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法拉利车队（红方阵营</a:t>
            </a:r>
            <a:r>
              <a:rPr lang="en-US" altLang="zh-CN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红色）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迈凯伦车队（绿方阵营</a:t>
            </a:r>
            <a:r>
              <a:rPr lang="en-US" altLang="zh-CN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黑色）</a:t>
            </a:r>
            <a:endParaRPr lang="zh-CN" altLang="en-US" sz="2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1" name="图片 10" descr="111111_meitu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6093296"/>
            <a:ext cx="864096" cy="7647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404664"/>
            <a:ext cx="9098280" cy="43078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时间：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2019.7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倍速以上）游戏时间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昼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夜起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地点：</a:t>
            </a:r>
            <a:r>
              <a:rPr lang="en-US" altLang="zh-CN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chernarus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(Winter)</a:t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天气：变幻莫测。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参赛车队：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红牛车队（蓝方阵营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蓝色）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法拉利车队（红方阵营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红色）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迈凯伦车队（绿方阵营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黑色）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（公平起见，导演裁判组会于比赛当天随意指定车队长，由车队长自行选择车队成员。）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参赛车辆（均初始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约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1/3</a:t>
            </a:r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油）：</a:t>
            </a:r>
          </a:p>
          <a:p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各类跑车，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各原版游戏阵营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-</a:t>
            </a:r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加油车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（含维修功能）</a:t>
            </a:r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，运输卡车（重生车），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医疗车（重生车），共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zh-CN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种选择。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医疗类型：高级医疗，各车队最多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名医疗兵。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维修类型：限制维修，全员维修兵。</a:t>
            </a:r>
            <a:endParaRPr lang="en-US" altLang="zh-CN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zh-CN" altLang="zh-CN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zh-CN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图片 10" descr="111111_meitu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6093296"/>
            <a:ext cx="864096" cy="7647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111111_meitu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6093296"/>
            <a:ext cx="864096" cy="76470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比赛内容及规则：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具体流程：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a.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比赛开始前，三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车队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有现实时间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分钟，自行选择车辆，并从限制军火库领取武器并进行相关补给。制定手台和车队计划。（禁止移动车辆）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b.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比赛正式开始：三车队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同时从起点出发，沿赛道路线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前进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且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在安全区不可使用各类武器进行交火，干扰，车辆撞击等行为，战斗区可进行上述行为，赛程中可自行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选择任意地点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进行医疗，维修，休息等行为。另安全区发生各类交火等行为各车队一次扣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分，二次扣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分，三次取消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车队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参赛资格（不接受无意不小心不是故意的之类的解释）。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全赛程造成的车辆完全损坏，武器及补给损坏或丢失不予补充。（非红色区域均为安全区），另开错道路需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30s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内原路返回，禁止超近道。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c.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进入终点厂房内才算到达终点。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d.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比赛结束后：颁奖。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武器规则：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各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队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持有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把枪支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-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李菲尔德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*1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98K*1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MP40*1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MG42*1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，（若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无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可游戏内其他同类二战枪支代替）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，各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队可携带不限量的震撼弹，闪光弹，各色烟雾弹，手台，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地图，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GPS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医疗物资等，其他武器均禁止携带，裁判组发现后取消整队参赛资格。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另禁止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换装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车辆规则：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各车队长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根据车队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人数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自行从提供的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辆车内选出至少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辆车辆参加比赛，自行安排车辆人员，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车辆也可全选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选好后裁判会删除剩余车辆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）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得分机制：</a:t>
            </a:r>
          </a:p>
          <a:p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名次分：第一名：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分，第二名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分，第三名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</a:t>
            </a:r>
          </a:p>
          <a:p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车辆分：车辆到达终点：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游戏原版车：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，颜色跑车：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人员分：人员到达终点：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分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人</a:t>
            </a: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到达终点后禁止返回赛区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。赛程中不得脱离偏离赛道行驶，可脱离赛道休整（车辆不能远离路边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3m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，人员不能远离车辆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10m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，中立方补给点除外，可将车辆开至补给车旁）。战区可伏击，但车辆不可远离道路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3m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，人员不能远离车辆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10m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，默许可使用建筑物为掩体。另请注意路标指示牌！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车手死亡后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若重生车存在属于普通死亡，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重生车被摧毁后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车手死亡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无重生机会属于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完全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死亡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。普通死亡可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在自己车队重生车上重生，无重生次数限制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，但在等待重生时需保持安静不得说话；完全死亡需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自行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退出游戏并闭麦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，不得全频道麦干扰比赛。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（等待重生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秒）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另全赛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程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有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个中立方补给点，只提供维修和加油服务，中立方补给点属于安全区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，不得交火或摧毁。</a:t>
            </a:r>
            <a:endParaRPr lang="zh-CN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</a:t>
            </a:r>
            <a:r>
              <a:rPr lang="zh-CN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规则漏洞当天裁判补漏。</a:t>
            </a:r>
            <a:endParaRPr lang="en-US" altLang="zh-CN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9.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道路虽一条，安全第一条；行车不守则，宙斯两道雷。（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PS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：比赛仍以赛车为主，战斗为辅</a:t>
            </a:r>
            <a:r>
              <a:rPr lang="en-US" altLang="zh-CN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—</a:t>
            </a:r>
            <a:r>
              <a:rPr lang="zh-CN" alt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给你们的枪很菜，请各车队长合理安排车队计划。）</a:t>
            </a:r>
            <a:endParaRPr lang="zh-CN" alt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647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赛程地图：</a:t>
            </a:r>
            <a:endParaRPr lang="zh-CN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932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起点</a:t>
            </a:r>
            <a:endParaRPr lang="zh-CN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0232" y="27089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终点</a:t>
            </a:r>
            <a:endParaRPr lang="zh-CN" altLang="en-US" b="1" dirty="0"/>
          </a:p>
        </p:txBody>
      </p:sp>
      <p:pic>
        <p:nvPicPr>
          <p:cNvPr id="6" name="图片 5" descr="20190711000358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2996952"/>
            <a:ext cx="1907704" cy="1073084"/>
          </a:xfrm>
          <a:prstGeom prst="rect">
            <a:avLst/>
          </a:prstGeom>
        </p:spPr>
      </p:pic>
      <p:pic>
        <p:nvPicPr>
          <p:cNvPr id="7" name="图片 6" descr="20190711000325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124744"/>
            <a:ext cx="2423728" cy="1363347"/>
          </a:xfrm>
          <a:prstGeom prst="rect">
            <a:avLst/>
          </a:prstGeom>
        </p:spPr>
      </p:pic>
      <p:pic>
        <p:nvPicPr>
          <p:cNvPr id="8" name="图片 7" descr="20190711000348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908720"/>
            <a:ext cx="2232248" cy="1255639"/>
          </a:xfrm>
          <a:prstGeom prst="rect">
            <a:avLst/>
          </a:prstGeom>
        </p:spPr>
      </p:pic>
      <p:pic>
        <p:nvPicPr>
          <p:cNvPr id="9" name="图片 8" descr="20190711000255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564904"/>
            <a:ext cx="2267744" cy="1275607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 flipH="1">
            <a:off x="467544" y="3645024"/>
            <a:ext cx="504056" cy="25202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H="1" flipV="1">
            <a:off x="6588224" y="2852936"/>
            <a:ext cx="720080" cy="3913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1259632" y="2276872"/>
            <a:ext cx="3816424" cy="33123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1331640" y="2132856"/>
            <a:ext cx="1728192" cy="41044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36096" y="21328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中立补给点</a:t>
            </a:r>
            <a:endParaRPr lang="zh-CN" alt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123728" y="18448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路标指示牌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3647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车队车辆：</a:t>
            </a:r>
            <a:endParaRPr lang="zh-CN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55776" y="5534561"/>
            <a:ext cx="3708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zh-CN" alt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参赛车队：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红牛车队（蓝方阵营</a:t>
            </a:r>
            <a:r>
              <a:rPr lang="en-US" altLang="zh-CN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蓝色）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法拉利车队（红方阵营</a:t>
            </a:r>
            <a:r>
              <a:rPr lang="en-US" altLang="zh-CN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红色）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迈凯伦车队（绿方阵营</a:t>
            </a:r>
            <a:r>
              <a:rPr lang="en-US" altLang="zh-CN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黑色）</a:t>
            </a:r>
            <a:endParaRPr lang="zh-CN" altLang="en-US" sz="2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131840" y="4005064"/>
            <a:ext cx="4608512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2915816" y="5301208"/>
            <a:ext cx="5040560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3059832" y="4509120"/>
            <a:ext cx="4680520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019071100031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78682"/>
            <a:ext cx="5255568" cy="3179318"/>
          </a:xfrm>
          <a:prstGeom prst="rect">
            <a:avLst/>
          </a:prstGeom>
        </p:spPr>
      </p:pic>
      <p:pic>
        <p:nvPicPr>
          <p:cNvPr id="5" name="图片 4" descr="2019071100030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3400" y="3678682"/>
            <a:ext cx="5400600" cy="3179318"/>
          </a:xfrm>
          <a:prstGeom prst="rect">
            <a:avLst/>
          </a:prstGeom>
        </p:spPr>
      </p:pic>
      <p:pic>
        <p:nvPicPr>
          <p:cNvPr id="4" name="图片 3" descr="20190711000315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764704"/>
            <a:ext cx="5004048" cy="302433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1" y="0"/>
            <a:ext cx="3647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各队车手</a:t>
            </a:r>
            <a:r>
              <a:rPr lang="zh-CN" alt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：</a:t>
            </a:r>
            <a:endParaRPr lang="zh-CN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35934" y="1772816"/>
            <a:ext cx="3708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zh-CN" alt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参赛车队：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红牛车队（蓝方阵营</a:t>
            </a:r>
            <a:r>
              <a:rPr lang="en-US" altLang="zh-CN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zh-CN" alt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蓝色）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法拉利车队（红方阵营</a:t>
            </a:r>
            <a:r>
              <a:rPr lang="en-US" altLang="zh-CN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r>
              <a:rPr lang="zh-CN" alt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红色）</a:t>
            </a:r>
            <a: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en-US" altLang="zh-CN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迈凯伦车队（绿方阵营</a:t>
            </a:r>
            <a:r>
              <a:rPr lang="en-US" altLang="zh-CN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r>
              <a:rPr lang="zh-CN" alt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黑色）</a:t>
            </a:r>
            <a:endParaRPr lang="zh-CN" altLang="en-US" sz="2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2843808" y="2276872"/>
            <a:ext cx="259228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2843808" y="2564904"/>
            <a:ext cx="2736304" cy="27363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6012160" y="3068960"/>
            <a:ext cx="360040" cy="16561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1628800"/>
            <a:ext cx="838842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道路虽一条，安全第一条；行车不守则，宙斯两道雷。</a:t>
            </a:r>
            <a:endParaRPr lang="zh-CN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图片 2" descr="111111_meitu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6093296"/>
            <a:ext cx="864096" cy="7647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712</Words>
  <Application>Microsoft Office PowerPoint</Application>
  <PresentationFormat>全屏显示(4:3)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徐建忠</cp:lastModifiedBy>
  <cp:revision>68</cp:revision>
  <dcterms:created xsi:type="dcterms:W3CDTF">2019-07-10T14:09:24Z</dcterms:created>
  <dcterms:modified xsi:type="dcterms:W3CDTF">2019-07-11T02:18:14Z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2052-11.1.0.8765</vt:lpwstr>
  </property>
</Properties>
</file>