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2" r:id="rId7"/>
    <p:sldId id="259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jpeg"/><Relationship Id="rId8" Type="http://schemas.openxmlformats.org/officeDocument/2006/relationships/image" Target="../media/image19.jpeg"/><Relationship Id="rId7" Type="http://schemas.openxmlformats.org/officeDocument/2006/relationships/image" Target="../media/image18.jpeg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21.jpeg"/><Relationship Id="rId1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149225" y="300355"/>
            <a:ext cx="3761105" cy="6492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/>
              <a:t>大背景：</a:t>
            </a:r>
            <a:endParaRPr lang="zh-CN" altLang="en-US" sz="1600"/>
          </a:p>
          <a:p>
            <a:r>
              <a:rPr lang="zh-CN" altLang="en-US" sz="1600"/>
              <a:t>萨哈拉尼是坐落于大西洋洋中部，热带的一个主权国家，因环境气候优美而举世闻名。</a:t>
            </a:r>
            <a:endParaRPr lang="zh-CN" altLang="en-US" sz="1600"/>
          </a:p>
          <a:p>
            <a:r>
              <a:rPr lang="zh-CN" altLang="en-US" sz="1600"/>
              <a:t>2019年，已退役的萨哈拉尼大元帅尼古拉斯因不满现任总统的软弱外交政策，悍然振臂一呼，发动军事政变，组建萨哈拉尼军人专政的帝国，并开始发展核武，喊出口号核平护国，因尼古拉斯其强大的影响力，初期整个萨哈拉尼群岛纷纷响应，人民也被鼓动从众，但随着时间的发展，因建立军事帝国需要大量经费，尼古拉斯军队开始向平民进行强制征重税，民众苦不堪言。军内一些也出现了部分暗怀不满的军士们，但因种种原因隐忍不发。与此同时，国际社会并不承认新军事帝国的成立。</a:t>
            </a:r>
            <a:endParaRPr lang="zh-CN" altLang="en-US" sz="1600"/>
          </a:p>
          <a:p>
            <a:r>
              <a:rPr lang="zh-CN" altLang="en-US" sz="1600"/>
              <a:t>军事政变期间，萨哈拉尼总统等多位重要官员正巧在进行对外国事访问，于是幸免于难并组成了流亡政府，并向UN求助，经过种种讨论，UN决定进行武装干涉，由中美派出联合作战部队进行作战维和行动，同时扶持亲总统派的政府军的成立。</a:t>
            </a:r>
            <a:endParaRPr lang="zh-CN" altLang="en-US" sz="1600"/>
          </a:p>
          <a:p>
            <a:r>
              <a:rPr lang="zh-CN" altLang="en-US" sz="1600"/>
              <a:t>已知联合部队先遣连连长为</a:t>
            </a:r>
            <a:r>
              <a:rPr lang="en-US" altLang="zh-CN" sz="1600"/>
              <a:t>FRGT</a:t>
            </a:r>
            <a:r>
              <a:rPr lang="zh-CN" altLang="en-US" sz="1600"/>
              <a:t>独忠，若序章任务成功后可立即升为营长。</a:t>
            </a:r>
            <a:endParaRPr lang="zh-CN" altLang="en-US" sz="1600"/>
          </a:p>
        </p:txBody>
      </p:sp>
      <p:sp>
        <p:nvSpPr>
          <p:cNvPr id="7" name="文本框 6"/>
          <p:cNvSpPr txBox="1"/>
          <p:nvPr/>
        </p:nvSpPr>
        <p:spPr>
          <a:xfrm>
            <a:off x="9621520" y="2167255"/>
            <a:ext cx="8058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首都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0239375" y="394335"/>
            <a:ext cx="1642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帝国军机场</a:t>
            </a:r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9" name="文本框 8"/>
          <p:cNvSpPr txBox="1"/>
          <p:nvPr/>
        </p:nvSpPr>
        <p:spPr>
          <a:xfrm>
            <a:off x="7089140" y="3029585"/>
            <a:ext cx="15373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 b="1"/>
              <a:t>萨哈拉尼军民两用机场</a:t>
            </a:r>
            <a:endParaRPr lang="zh-CN" altLang="en-US" sz="1200" b="1"/>
          </a:p>
        </p:txBody>
      </p:sp>
      <p:sp>
        <p:nvSpPr>
          <p:cNvPr id="10" name="文本框 9"/>
          <p:cNvSpPr txBox="1"/>
          <p:nvPr/>
        </p:nvSpPr>
        <p:spPr>
          <a:xfrm>
            <a:off x="4247515" y="5093335"/>
            <a:ext cx="1884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萨哈拉尼野战机场（现帝国军预备役基地兼雷达站）</a:t>
            </a:r>
            <a:endParaRPr lang="zh-CN" altLang="en-US" sz="1200"/>
          </a:p>
        </p:txBody>
      </p:sp>
      <p:sp>
        <p:nvSpPr>
          <p:cNvPr id="11" name="文本框 10"/>
          <p:cNvSpPr txBox="1"/>
          <p:nvPr/>
        </p:nvSpPr>
        <p:spPr>
          <a:xfrm>
            <a:off x="11029315" y="5693410"/>
            <a:ext cx="9372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联合部队切入点</a:t>
            </a:r>
            <a:endParaRPr lang="zh-CN" altLang="en-US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42925" y="497840"/>
            <a:ext cx="25514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我军初始使用载具：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8880475" y="666750"/>
            <a:ext cx="27571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308340" y="760730"/>
            <a:ext cx="2551430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序章任务：（联合总司令自行拟定详细作战计划）</a:t>
            </a:r>
            <a:endParaRPr lang="zh-CN" altLang="en-US"/>
          </a:p>
          <a:p>
            <a:r>
              <a:rPr lang="en-US" altLang="zh-CN"/>
              <a:t>1.</a:t>
            </a:r>
            <a:r>
              <a:rPr lang="zh-CN" altLang="en-US"/>
              <a:t>隐秘从切入点于地图最南侧海域前往目标区域</a:t>
            </a:r>
            <a:endParaRPr lang="en-US" altLang="zh-CN"/>
          </a:p>
          <a:p>
            <a:r>
              <a:rPr lang="en-US" altLang="zh-CN"/>
              <a:t>2.</a:t>
            </a:r>
            <a:r>
              <a:rPr lang="zh-CN" altLang="en-US"/>
              <a:t>肃清整个西南角的萨哈拉尼野战机场，占领机场后可呼叫空投补给</a:t>
            </a:r>
            <a:endParaRPr lang="zh-CN" altLang="en-US"/>
          </a:p>
          <a:p>
            <a:r>
              <a:rPr lang="en-US" altLang="zh-CN"/>
              <a:t>3.</a:t>
            </a:r>
            <a:r>
              <a:rPr lang="zh-CN" altLang="en-US"/>
              <a:t>抵御可能到来的敌方的增援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9434195" y="3898900"/>
            <a:ext cx="256921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支援：</a:t>
            </a:r>
            <a:endParaRPr lang="zh-CN" altLang="en-US"/>
          </a:p>
          <a:p>
            <a:r>
              <a:rPr lang="en-US" altLang="zh-CN"/>
              <a:t>1.</a:t>
            </a:r>
            <a:r>
              <a:rPr lang="zh-CN" altLang="en-US"/>
              <a:t>一架武装无人机（两发挂载导弹）</a:t>
            </a:r>
            <a:endParaRPr lang="zh-CN" altLang="en-US"/>
          </a:p>
          <a:p>
            <a:r>
              <a:rPr lang="en-US" altLang="zh-CN"/>
              <a:t>2.</a:t>
            </a:r>
            <a:r>
              <a:rPr lang="zh-CN" altLang="en-US"/>
              <a:t>舰炮支援单发</a:t>
            </a:r>
            <a:r>
              <a:rPr lang="en-US" altLang="zh-CN"/>
              <a:t>10</a:t>
            </a:r>
            <a:r>
              <a:rPr lang="zh-CN" altLang="en-US"/>
              <a:t>轮</a:t>
            </a:r>
            <a:r>
              <a:rPr lang="en-US" altLang="zh-CN"/>
              <a:t>(</a:t>
            </a:r>
            <a:r>
              <a:rPr lang="zh-CN" altLang="en-US"/>
              <a:t>激光指引（导演手操</a:t>
            </a:r>
            <a:r>
              <a:rPr lang="en-US" altLang="zh-CN"/>
              <a:t>82</a:t>
            </a:r>
            <a:r>
              <a:rPr lang="zh-CN" altLang="en-US"/>
              <a:t>迫））</a:t>
            </a:r>
            <a:endParaRPr lang="zh-CN" altLang="en-US"/>
          </a:p>
          <a:p>
            <a:endParaRPr lang="zh-CN" altLang="en-US"/>
          </a:p>
        </p:txBody>
      </p:sp>
      <p:sp>
        <p:nvSpPr>
          <p:cNvPr id="7" name="右箭头 6"/>
          <p:cNvSpPr/>
          <p:nvPr/>
        </p:nvSpPr>
        <p:spPr>
          <a:xfrm rot="1380000">
            <a:off x="2175510" y="1165860"/>
            <a:ext cx="2629535" cy="37528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20190417220303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" y="4472305"/>
            <a:ext cx="3942715" cy="2364740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>
          <a:xfrm rot="8460000">
            <a:off x="2919730" y="3654425"/>
            <a:ext cx="2629535" cy="37528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85140" y="2039620"/>
            <a:ext cx="310832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WHO WE ARE ?!</a:t>
            </a:r>
            <a:endParaRPr lang="en-US" altLang="zh-CN"/>
          </a:p>
          <a:p>
            <a:r>
              <a:rPr lang="en-US" altLang="zh-CN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UN</a:t>
            </a:r>
            <a:r>
              <a:rPr lang="zh-CN" altLang="en-US">
                <a:ln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先遣连！</a:t>
            </a:r>
            <a:endParaRPr lang="zh-CN" altLang="en-US"/>
          </a:p>
          <a:p>
            <a:r>
              <a:rPr lang="zh-CN" altLang="en-US"/>
              <a:t>包括：</a:t>
            </a:r>
            <a:endParaRPr lang="zh-CN" altLang="en-US"/>
          </a:p>
          <a:p>
            <a:r>
              <a:rPr lang="en-US" altLang="zh-CN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USMC</a:t>
            </a:r>
            <a:r>
              <a:rPr lang="zh-CN" alt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（</a:t>
            </a:r>
            <a:r>
              <a:rPr lang="en-US" altLang="zh-CN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FRGT , ODST)</a:t>
            </a:r>
            <a:endParaRPr lang="en-US" altLang="zh-CN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r>
              <a:rPr lang="en-US" altLang="zh-CN"/>
              <a:t>&amp;</a:t>
            </a:r>
            <a:endParaRPr lang="en-US" altLang="zh-CN"/>
          </a:p>
          <a:p>
            <a:r>
              <a:rPr lang="en-US" altLang="zh-CN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PLA</a:t>
            </a:r>
            <a:r>
              <a:rPr lang="zh-CN" altLang="en-US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（</a:t>
            </a:r>
            <a:r>
              <a:rPr lang="en-US" altLang="zh-CN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CAPF</a:t>
            </a:r>
            <a:r>
              <a:rPr lang="zh-CN" altLang="en-US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）</a:t>
            </a:r>
            <a:endParaRPr lang="zh-CN" altLang="en-US" b="1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20190416202455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845" y="-13335"/>
            <a:ext cx="4104640" cy="2309495"/>
          </a:xfrm>
          <a:prstGeom prst="rect">
            <a:avLst/>
          </a:prstGeom>
        </p:spPr>
      </p:pic>
      <p:pic>
        <p:nvPicPr>
          <p:cNvPr id="3" name="图片 2" descr="20190416202506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930" y="2225675"/>
            <a:ext cx="4284980" cy="2411095"/>
          </a:xfrm>
          <a:prstGeom prst="rect">
            <a:avLst/>
          </a:prstGeom>
        </p:spPr>
      </p:pic>
      <p:pic>
        <p:nvPicPr>
          <p:cNvPr id="4" name="图片 3" descr="20190416202520_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4795" y="2296160"/>
            <a:ext cx="4204335" cy="2365375"/>
          </a:xfrm>
          <a:prstGeom prst="rect">
            <a:avLst/>
          </a:prstGeom>
        </p:spPr>
      </p:pic>
      <p:pic>
        <p:nvPicPr>
          <p:cNvPr id="5" name="图片 4" descr="20190416202708_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0235" y="-13335"/>
            <a:ext cx="4003675" cy="2252345"/>
          </a:xfrm>
          <a:prstGeom prst="rect">
            <a:avLst/>
          </a:prstGeom>
        </p:spPr>
      </p:pic>
      <p:pic>
        <p:nvPicPr>
          <p:cNvPr id="6" name="图片 5" descr="20190416202852_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9845" y="2296160"/>
            <a:ext cx="4104640" cy="2308860"/>
          </a:xfrm>
          <a:prstGeom prst="rect">
            <a:avLst/>
          </a:prstGeom>
        </p:spPr>
      </p:pic>
      <p:pic>
        <p:nvPicPr>
          <p:cNvPr id="7" name="图片 6" descr="20190416203412_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4795" y="-13335"/>
            <a:ext cx="4184015" cy="235394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655060" y="5095240"/>
            <a:ext cx="57302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480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已知的帝国军事力量</a:t>
            </a:r>
            <a:endParaRPr lang="zh-CN" altLang="zh-CN" sz="480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2531110" y="1379220"/>
            <a:ext cx="1884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萨哈拉尼野战机场（现帝国军预备役基地兼雷达站）</a:t>
            </a:r>
            <a:endParaRPr lang="zh-CN" altLang="en-US" sz="1200"/>
          </a:p>
        </p:txBody>
      </p:sp>
      <p:sp>
        <p:nvSpPr>
          <p:cNvPr id="2" name="文本框 1"/>
          <p:cNvSpPr txBox="1"/>
          <p:nvPr/>
        </p:nvSpPr>
        <p:spPr>
          <a:xfrm>
            <a:off x="9885045" y="2204085"/>
            <a:ext cx="21075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目标区域全貌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6073775" y="1485265"/>
            <a:ext cx="1884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萨哈拉尼野战机场（现帝国军预备役基地兼雷达站）</a:t>
            </a:r>
            <a:endParaRPr lang="zh-CN" altLang="en-US" sz="1200"/>
          </a:p>
        </p:txBody>
      </p:sp>
      <p:pic>
        <p:nvPicPr>
          <p:cNvPr id="2" name="图片 1" descr="20190417220508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" y="1702435"/>
            <a:ext cx="3001645" cy="1688465"/>
          </a:xfrm>
          <a:prstGeom prst="rect">
            <a:avLst/>
          </a:prstGeom>
        </p:spPr>
      </p:pic>
      <p:pic>
        <p:nvPicPr>
          <p:cNvPr id="3" name="图片 2" descr="20190417220513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" y="5079365"/>
            <a:ext cx="3001645" cy="1688465"/>
          </a:xfrm>
          <a:prstGeom prst="rect">
            <a:avLst/>
          </a:prstGeom>
        </p:spPr>
      </p:pic>
      <p:pic>
        <p:nvPicPr>
          <p:cNvPr id="4" name="图片 3" descr="20190417220521_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" y="3395345"/>
            <a:ext cx="3001645" cy="1688465"/>
          </a:xfrm>
          <a:prstGeom prst="rect">
            <a:avLst/>
          </a:prstGeom>
        </p:spPr>
      </p:pic>
      <p:pic>
        <p:nvPicPr>
          <p:cNvPr id="5" name="图片 4" descr="20190417220531_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2130" y="13970"/>
            <a:ext cx="3001645" cy="1688465"/>
          </a:xfrm>
          <a:prstGeom prst="rect">
            <a:avLst/>
          </a:prstGeom>
        </p:spPr>
      </p:pic>
      <p:pic>
        <p:nvPicPr>
          <p:cNvPr id="6" name="图片 5" descr="20190417220543_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" y="13970"/>
            <a:ext cx="3001645" cy="1688465"/>
          </a:xfrm>
          <a:prstGeom prst="rect">
            <a:avLst/>
          </a:prstGeom>
        </p:spPr>
      </p:pic>
      <p:pic>
        <p:nvPicPr>
          <p:cNvPr id="8" name="图片 7" descr="20190417220554_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6755" y="3390900"/>
            <a:ext cx="2586990" cy="1455420"/>
          </a:xfrm>
          <a:prstGeom prst="rect">
            <a:avLst/>
          </a:prstGeom>
        </p:spPr>
      </p:pic>
      <p:pic>
        <p:nvPicPr>
          <p:cNvPr id="9" name="图片 8" descr="20190417220601_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7390" y="5079365"/>
            <a:ext cx="2586355" cy="1454785"/>
          </a:xfrm>
          <a:prstGeom prst="rect">
            <a:avLst/>
          </a:prstGeom>
        </p:spPr>
      </p:pic>
      <p:pic>
        <p:nvPicPr>
          <p:cNvPr id="11" name="图片 10" descr="20190417220612_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6755" y="1702435"/>
            <a:ext cx="2586990" cy="1455420"/>
          </a:xfrm>
          <a:prstGeom prst="rect">
            <a:avLst/>
          </a:prstGeom>
        </p:spPr>
      </p:pic>
      <p:pic>
        <p:nvPicPr>
          <p:cNvPr id="12" name="图片 11" descr="20190417220615_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96755" y="13970"/>
            <a:ext cx="2586990" cy="145478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586855" y="244475"/>
            <a:ext cx="21640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/>
              <a:t>卫星</a:t>
            </a:r>
            <a:r>
              <a:rPr lang="en-US" altLang="zh-CN"/>
              <a:t>&amp;</a:t>
            </a:r>
            <a:r>
              <a:rPr lang="zh-CN" altLang="en-US"/>
              <a:t>无人机</a:t>
            </a:r>
            <a:r>
              <a:rPr lang="zh-CN" altLang="zh-CN"/>
              <a:t>侦查照片（</a:t>
            </a:r>
            <a:r>
              <a:rPr lang="en-US" altLang="zh-CN"/>
              <a:t>PPT</a:t>
            </a:r>
            <a:r>
              <a:rPr lang="zh-CN" altLang="en-US"/>
              <a:t>图片可自由扩大缩小</a:t>
            </a:r>
            <a:r>
              <a:rPr lang="zh-CN" altLang="zh-CN"/>
              <a:t>）</a:t>
            </a:r>
            <a:endParaRPr lang="zh-CN" altLang="zh-CN"/>
          </a:p>
        </p:txBody>
      </p:sp>
      <p:cxnSp>
        <p:nvCxnSpPr>
          <p:cNvPr id="15" name="直接箭头连接符 14"/>
          <p:cNvCxnSpPr/>
          <p:nvPr/>
        </p:nvCxnSpPr>
        <p:spPr>
          <a:xfrm>
            <a:off x="3165475" y="2847340"/>
            <a:ext cx="2844800" cy="54800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2844165" y="1514475"/>
            <a:ext cx="3836670" cy="208915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5027295" y="1335405"/>
            <a:ext cx="1757680" cy="22682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3136900" y="4349750"/>
            <a:ext cx="1172210" cy="31178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3175000" y="5956935"/>
            <a:ext cx="812800" cy="1035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H="1" flipV="1">
            <a:off x="8684895" y="4585970"/>
            <a:ext cx="2022475" cy="156908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H="1" flipV="1">
            <a:off x="8769985" y="3054985"/>
            <a:ext cx="1436370" cy="146494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flipH="1" flipV="1">
            <a:off x="8703945" y="1571625"/>
            <a:ext cx="1558925" cy="117157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H="1">
            <a:off x="8627745" y="1306830"/>
            <a:ext cx="1493520" cy="1701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6156325" y="5937885"/>
            <a:ext cx="3025140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zh-CN" sz="480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敌军部署</a:t>
            </a:r>
            <a:endParaRPr lang="zh-CN" altLang="zh-CN" sz="480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-635" y="19685"/>
            <a:ext cx="12191365" cy="51695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其他乱七八糟的构思（普通玩家可无视）</a:t>
            </a:r>
            <a:r>
              <a:rPr lang="en-US" altLang="zh-CN" sz="1000"/>
              <a:t>:</a:t>
            </a:r>
            <a:endParaRPr lang="en-US" altLang="zh-CN" sz="1000"/>
          </a:p>
          <a:p>
            <a:r>
              <a:rPr lang="zh-CN" altLang="en-US" sz="1000"/>
              <a:t>第一场：将对萨拉尼群岛外围某一个军事基地小岛发动攻击，建立前线作战基地，进行防御和物资的运输，同时扶持政府军建立及多国联合部队的新兵训练。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涵盖空突和抢滩登陆两个作战方向。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此外，此任务为序言任务，为基地模式打下基础，毕竟一个基地模式是需要一个基地的，再之后，根据这个基地发生故事，就由导演自行决定。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在此设立四个色区：</a:t>
            </a:r>
            <a:endParaRPr lang="zh-CN" altLang="en-US" sz="1000"/>
          </a:p>
          <a:p>
            <a:r>
              <a:rPr lang="zh-CN" altLang="en-US" sz="1000"/>
              <a:t>绿区：多国部队及政府军掌管的区域（但不保证100%安全，会有恐怖分子等情况）</a:t>
            </a:r>
            <a:endParaRPr lang="zh-CN" altLang="en-US" sz="1000"/>
          </a:p>
          <a:p>
            <a:r>
              <a:rPr lang="zh-CN" altLang="en-US" sz="1000"/>
              <a:t>红区：军事帝国军占领掌管的区域</a:t>
            </a:r>
            <a:endParaRPr lang="zh-CN" altLang="en-US" sz="1000"/>
          </a:p>
          <a:p>
            <a:r>
              <a:rPr lang="zh-CN" altLang="en-US" sz="1000"/>
              <a:t>黄区：双方都未占领，但都有存在特种部队或间谍存在的区域。</a:t>
            </a:r>
            <a:endParaRPr lang="zh-CN" altLang="en-US" sz="1000"/>
          </a:p>
          <a:p>
            <a:r>
              <a:rPr lang="zh-CN" altLang="en-US" sz="1000"/>
              <a:t>紫区：双方都未占领，也无任何活动的区域。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此外：基地并非一直不变的，随着时间推移和作战，我们可能会去更好的基地作为新的主基地。防御情况等由前线联合总司令根据现有的物资进行计划，向导演提出。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所以本模式涵盖了，进攻，防守，处突，训练等一系列自由度高的活动。初期可能防御力量主要集中在空海，后期将会逐渐扩大规模。毕竟一口气吃不成胖子，计划赶不上变化。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在此建议为常规状态下：F O两队主要进行对外扩张的进攻任务，人数不够下C辅助，C主要进行绿区的安防巡逻处突等任务，人数不够下或导演特殊情况可互相转换及协助。捣蛋小队再不违背大背景情况下随意行动。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关于平民：可存在误伤的情况，但误伤后会降低当地平民对我们的支持度（比如物资需要民用运输费用会升高，正确情报获取难度加大以及恐怖分子活动量加大，我方动态会被泄密等情况），民用建筑设施的保护及摧毁程度也由当日导演进行要求（即可摧毁，适当摧毁，不可摧毁等）</a:t>
            </a:r>
            <a:endParaRPr lang="zh-CN" altLang="en-US" sz="1000"/>
          </a:p>
          <a:p>
            <a:r>
              <a:rPr lang="zh-CN" altLang="en-US" sz="1000"/>
              <a:t>暂时没图和序言任务的简报。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城镇敌占效果，定期出现炸弹客对蓝军进行袭击，敌方兵力得到补充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机场实际控制效果：补给来得更快，拥有地图及时投送补给和兵力能力。</a:t>
            </a:r>
            <a:endParaRPr lang="zh-CN" altLang="en-US" sz="1000"/>
          </a:p>
          <a:p>
            <a:r>
              <a:rPr lang="zh-CN" altLang="en-US" sz="1000"/>
              <a:t>港口实际控制效果：补给比陆路稍快，拥有投送装甲单位力量和大量步兵能力。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后期根据补给情况补充兵源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正式开始后开生存模组 提供酒水 军饷 绿灯区</a:t>
            </a:r>
            <a:endParaRPr lang="zh-CN" altLang="en-US" sz="1000"/>
          </a:p>
          <a:p>
            <a:endParaRPr lang="zh-CN" altLang="en-US" sz="1000"/>
          </a:p>
          <a:p>
            <a:r>
              <a:rPr lang="zh-CN" altLang="en-US" sz="1000"/>
              <a:t>每次任务平民的存活数量，将按比例成为政府军的招募数量</a:t>
            </a:r>
            <a:endParaRPr lang="zh-CN" altLang="en-US"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1555</Words>
  <Application>WPS 演示</Application>
  <PresentationFormat>宽屏</PresentationFormat>
  <Paragraphs>82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Calibri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咚呲哒呲咚呲哒</cp:lastModifiedBy>
  <cp:revision>19</cp:revision>
  <dcterms:created xsi:type="dcterms:W3CDTF">2019-04-16T13:44:00Z</dcterms:created>
  <dcterms:modified xsi:type="dcterms:W3CDTF">2019-04-17T14:32:22Z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2052-11.1.0.8567</vt:lpwstr>
  </property>
</Properties>
</file>