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4"/>
  </p:handout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4" r:id="rId12"/>
    <p:sldId id="263" r:id="rId13"/>
  </p:sldIdLst>
  <p:sldSz cx="12192000" cy="6858000"/>
  <p:notesSz cx="6858000" cy="9144000"/>
  <p:embeddedFontLst>
    <p:embeddedFont>
      <p:font typeface="微软雅黑" panose="020B0503020204020204" pitchFamily="34" charset="-122"/>
      <p:regular r:id="rId18"/>
    </p:embeddedFont>
    <p:embeddedFont>
      <p:font typeface="黑体" panose="02010609060101010101" charset="-122"/>
      <p:regular r:id="rId19"/>
    </p:embeddedFont>
    <p:embeddedFont>
      <p:font typeface="标准粗黑" panose="02000503000000000000" charset="-122"/>
      <p:regular r:id="rId20"/>
    </p:embeddedFont>
    <p:embeddedFont>
      <p:font typeface="Calibri" panose="020F0502020204030204" charset="0"/>
      <p:regular r:id="rId21"/>
      <p:bold r:id="rId22"/>
      <p:italic r:id="rId23"/>
      <p:boldItalic r:id="rId24"/>
    </p:embeddedFont>
    <p:embeddedFont>
      <p:font typeface="华康行楷体 W5" panose="03000509000000000000" charset="-122"/>
      <p:regular r:id="rId25"/>
    </p:embeddedFont>
  </p:embeddedFontLst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gs" Target="tags/tag321.xml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0" Type="http://schemas.openxmlformats.org/officeDocument/2006/relationships/tags" Target="../tags/tag39.xml"/><Relationship Id="rId4" Type="http://schemas.openxmlformats.org/officeDocument/2006/relationships/tags" Target="../tags/tag3.xml"/><Relationship Id="rId39" Type="http://schemas.openxmlformats.org/officeDocument/2006/relationships/tags" Target="../tags/tag38.xml"/><Relationship Id="rId38" Type="http://schemas.openxmlformats.org/officeDocument/2006/relationships/tags" Target="../tags/tag37.xml"/><Relationship Id="rId37" Type="http://schemas.openxmlformats.org/officeDocument/2006/relationships/tags" Target="../tags/tag36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1.emf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image" Target="../media/image2.png"/><Relationship Id="rId30" Type="http://schemas.openxmlformats.org/officeDocument/2006/relationships/tags" Target="../tags/tag72.xml"/><Relationship Id="rId3" Type="http://schemas.openxmlformats.org/officeDocument/2006/relationships/tags" Target="../tags/tag47.xml"/><Relationship Id="rId29" Type="http://schemas.openxmlformats.org/officeDocument/2006/relationships/tags" Target="../tags/tag71.xml"/><Relationship Id="rId28" Type="http://schemas.openxmlformats.org/officeDocument/2006/relationships/tags" Target="../tags/tag70.xml"/><Relationship Id="rId27" Type="http://schemas.openxmlformats.org/officeDocument/2006/relationships/tags" Target="../tags/tag69.xml"/><Relationship Id="rId26" Type="http://schemas.openxmlformats.org/officeDocument/2006/relationships/image" Target="../media/image3.png"/><Relationship Id="rId25" Type="http://schemas.openxmlformats.org/officeDocument/2006/relationships/tags" Target="../tags/tag68.xml"/><Relationship Id="rId24" Type="http://schemas.openxmlformats.org/officeDocument/2006/relationships/tags" Target="../tags/tag67.xml"/><Relationship Id="rId23" Type="http://schemas.openxmlformats.org/officeDocument/2006/relationships/tags" Target="../tags/tag66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tags" Target="../tags/tag46.xml"/><Relationship Id="rId19" Type="http://schemas.openxmlformats.org/officeDocument/2006/relationships/tags" Target="../tags/tag62.xml"/><Relationship Id="rId18" Type="http://schemas.openxmlformats.org/officeDocument/2006/relationships/tags" Target="../tags/tag61.xml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image" Target="../media/image1.emf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0" Type="http://schemas.openxmlformats.org/officeDocument/2006/relationships/tags" Target="../tags/tag126.xml"/><Relationship Id="rId4" Type="http://schemas.openxmlformats.org/officeDocument/2006/relationships/tags" Target="../tags/tag90.xml"/><Relationship Id="rId39" Type="http://schemas.openxmlformats.org/officeDocument/2006/relationships/tags" Target="../tags/tag125.xml"/><Relationship Id="rId38" Type="http://schemas.openxmlformats.org/officeDocument/2006/relationships/tags" Target="../tags/tag124.xml"/><Relationship Id="rId37" Type="http://schemas.openxmlformats.org/officeDocument/2006/relationships/tags" Target="../tags/tag123.xml"/><Relationship Id="rId36" Type="http://schemas.openxmlformats.org/officeDocument/2006/relationships/tags" Target="../tags/tag122.xml"/><Relationship Id="rId35" Type="http://schemas.openxmlformats.org/officeDocument/2006/relationships/tags" Target="../tags/tag121.xml"/><Relationship Id="rId34" Type="http://schemas.openxmlformats.org/officeDocument/2006/relationships/tags" Target="../tags/tag120.xml"/><Relationship Id="rId33" Type="http://schemas.openxmlformats.org/officeDocument/2006/relationships/tags" Target="../tags/tag119.xml"/><Relationship Id="rId32" Type="http://schemas.openxmlformats.org/officeDocument/2006/relationships/tags" Target="../tags/tag118.xml"/><Relationship Id="rId31" Type="http://schemas.openxmlformats.org/officeDocument/2006/relationships/tags" Target="../tags/tag117.xml"/><Relationship Id="rId30" Type="http://schemas.openxmlformats.org/officeDocument/2006/relationships/tags" Target="../tags/tag116.xml"/><Relationship Id="rId3" Type="http://schemas.openxmlformats.org/officeDocument/2006/relationships/tags" Target="../tags/tag89.xml"/><Relationship Id="rId29" Type="http://schemas.openxmlformats.org/officeDocument/2006/relationships/tags" Target="../tags/tag115.xml"/><Relationship Id="rId28" Type="http://schemas.openxmlformats.org/officeDocument/2006/relationships/tags" Target="../tags/tag114.xml"/><Relationship Id="rId27" Type="http://schemas.openxmlformats.org/officeDocument/2006/relationships/tags" Target="../tags/tag113.xml"/><Relationship Id="rId26" Type="http://schemas.openxmlformats.org/officeDocument/2006/relationships/tags" Target="../tags/tag112.xml"/><Relationship Id="rId25" Type="http://schemas.openxmlformats.org/officeDocument/2006/relationships/tags" Target="../tags/tag111.xml"/><Relationship Id="rId24" Type="http://schemas.openxmlformats.org/officeDocument/2006/relationships/tags" Target="../tags/tag110.xml"/><Relationship Id="rId23" Type="http://schemas.openxmlformats.org/officeDocument/2006/relationships/tags" Target="../tags/tag109.xml"/><Relationship Id="rId22" Type="http://schemas.openxmlformats.org/officeDocument/2006/relationships/tags" Target="../tags/tag108.xml"/><Relationship Id="rId21" Type="http://schemas.openxmlformats.org/officeDocument/2006/relationships/tags" Target="../tags/tag107.xml"/><Relationship Id="rId20" Type="http://schemas.openxmlformats.org/officeDocument/2006/relationships/tags" Target="../tags/tag106.xml"/><Relationship Id="rId2" Type="http://schemas.openxmlformats.org/officeDocument/2006/relationships/tags" Target="../tags/tag88.xml"/><Relationship Id="rId19" Type="http://schemas.openxmlformats.org/officeDocument/2006/relationships/tags" Target="../tags/tag105.xml"/><Relationship Id="rId18" Type="http://schemas.openxmlformats.org/officeDocument/2006/relationships/tags" Target="../tags/tag104.xml"/><Relationship Id="rId17" Type="http://schemas.openxmlformats.org/officeDocument/2006/relationships/tags" Target="../tags/tag103.xml"/><Relationship Id="rId16" Type="http://schemas.openxmlformats.org/officeDocument/2006/relationships/tags" Target="../tags/tag102.xml"/><Relationship Id="rId15" Type="http://schemas.openxmlformats.org/officeDocument/2006/relationships/tags" Target="../tags/tag101.xml"/><Relationship Id="rId14" Type="http://schemas.openxmlformats.org/officeDocument/2006/relationships/tags" Target="../tags/tag100.xml"/><Relationship Id="rId13" Type="http://schemas.openxmlformats.org/officeDocument/2006/relationships/tags" Target="../tags/tag99.xml"/><Relationship Id="rId12" Type="http://schemas.openxmlformats.org/officeDocument/2006/relationships/tags" Target="../tags/tag98.xml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image" Target="../media/image1.emf"/><Relationship Id="rId2" Type="http://schemas.openxmlformats.org/officeDocument/2006/relationships/tags" Target="../tags/tag12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2" Type="http://schemas.openxmlformats.org/officeDocument/2006/relationships/tags" Target="../tags/tag169.xml"/><Relationship Id="rId21" Type="http://schemas.openxmlformats.org/officeDocument/2006/relationships/tags" Target="../tags/tag168.xml"/><Relationship Id="rId20" Type="http://schemas.openxmlformats.org/officeDocument/2006/relationships/tags" Target="../tags/tag167.xml"/><Relationship Id="rId2" Type="http://schemas.openxmlformats.org/officeDocument/2006/relationships/image" Target="../media/image4.png"/><Relationship Id="rId19" Type="http://schemas.openxmlformats.org/officeDocument/2006/relationships/tags" Target="../tags/tag166.xml"/><Relationship Id="rId18" Type="http://schemas.openxmlformats.org/officeDocument/2006/relationships/image" Target="../media/image1.emf"/><Relationship Id="rId17" Type="http://schemas.openxmlformats.org/officeDocument/2006/relationships/tags" Target="../tags/tag165.xml"/><Relationship Id="rId16" Type="http://schemas.openxmlformats.org/officeDocument/2006/relationships/tags" Target="../tags/tag164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9" Type="http://schemas.openxmlformats.org/officeDocument/2006/relationships/tags" Target="../tags/tag196.xml"/><Relationship Id="rId28" Type="http://schemas.openxmlformats.org/officeDocument/2006/relationships/tags" Target="../tags/tag195.xml"/><Relationship Id="rId27" Type="http://schemas.openxmlformats.org/officeDocument/2006/relationships/tags" Target="../tags/tag194.xml"/><Relationship Id="rId26" Type="http://schemas.openxmlformats.org/officeDocument/2006/relationships/tags" Target="../tags/tag193.xml"/><Relationship Id="rId25" Type="http://schemas.openxmlformats.org/officeDocument/2006/relationships/tags" Target="../tags/tag192.xml"/><Relationship Id="rId24" Type="http://schemas.openxmlformats.org/officeDocument/2006/relationships/tags" Target="../tags/tag191.xml"/><Relationship Id="rId23" Type="http://schemas.openxmlformats.org/officeDocument/2006/relationships/tags" Target="../tags/tag190.xml"/><Relationship Id="rId22" Type="http://schemas.openxmlformats.org/officeDocument/2006/relationships/tags" Target="../tags/tag189.xml"/><Relationship Id="rId21" Type="http://schemas.openxmlformats.org/officeDocument/2006/relationships/tags" Target="../tags/tag188.xml"/><Relationship Id="rId20" Type="http://schemas.openxmlformats.org/officeDocument/2006/relationships/tags" Target="../tags/tag187.xml"/><Relationship Id="rId2" Type="http://schemas.openxmlformats.org/officeDocument/2006/relationships/image" Target="../media/image4.png"/><Relationship Id="rId19" Type="http://schemas.openxmlformats.org/officeDocument/2006/relationships/tags" Target="../tags/tag186.xml"/><Relationship Id="rId18" Type="http://schemas.openxmlformats.org/officeDocument/2006/relationships/tags" Target="../tags/tag185.xml"/><Relationship Id="rId17" Type="http://schemas.openxmlformats.org/officeDocument/2006/relationships/tags" Target="../tags/tag184.xml"/><Relationship Id="rId16" Type="http://schemas.openxmlformats.org/officeDocument/2006/relationships/tags" Target="../tags/tag183.xml"/><Relationship Id="rId15" Type="http://schemas.openxmlformats.org/officeDocument/2006/relationships/tags" Target="../tags/tag182.xml"/><Relationship Id="rId14" Type="http://schemas.openxmlformats.org/officeDocument/2006/relationships/tags" Target="../tags/tag181.xml"/><Relationship Id="rId13" Type="http://schemas.openxmlformats.org/officeDocument/2006/relationships/tags" Target="../tags/tag180.xml"/><Relationship Id="rId12" Type="http://schemas.openxmlformats.org/officeDocument/2006/relationships/tags" Target="../tags/tag179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Relationship Id="rId3" Type="http://schemas.openxmlformats.org/officeDocument/2006/relationships/tags" Target="../tags/tag197.xml"/><Relationship Id="rId2" Type="http://schemas.openxmlformats.org/officeDocument/2006/relationships/image" Target="../media/image4.png"/><Relationship Id="rId19" Type="http://schemas.openxmlformats.org/officeDocument/2006/relationships/tags" Target="../tags/tag21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image" Target="../media/image1.emf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0" Type="http://schemas.openxmlformats.org/officeDocument/2006/relationships/tags" Target="../tags/tag240.xml"/><Relationship Id="rId3" Type="http://schemas.openxmlformats.org/officeDocument/2006/relationships/tags" Target="../tags/tag213.xml"/><Relationship Id="rId29" Type="http://schemas.openxmlformats.org/officeDocument/2006/relationships/tags" Target="../tags/tag239.xml"/><Relationship Id="rId28" Type="http://schemas.openxmlformats.org/officeDocument/2006/relationships/tags" Target="../tags/tag238.xml"/><Relationship Id="rId27" Type="http://schemas.openxmlformats.org/officeDocument/2006/relationships/tags" Target="../tags/tag237.xml"/><Relationship Id="rId26" Type="http://schemas.openxmlformats.org/officeDocument/2006/relationships/tags" Target="../tags/tag236.xml"/><Relationship Id="rId25" Type="http://schemas.openxmlformats.org/officeDocument/2006/relationships/tags" Target="../tags/tag235.xml"/><Relationship Id="rId24" Type="http://schemas.openxmlformats.org/officeDocument/2006/relationships/tags" Target="../tags/tag234.xml"/><Relationship Id="rId23" Type="http://schemas.openxmlformats.org/officeDocument/2006/relationships/tags" Target="../tags/tag23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image" Target="../media/image4.png"/><Relationship Id="rId19" Type="http://schemas.openxmlformats.org/officeDocument/2006/relationships/tags" Target="../tags/tag229.xml"/><Relationship Id="rId18" Type="http://schemas.openxmlformats.org/officeDocument/2006/relationships/tags" Target="../tags/tag228.xml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tags" Target="../tags/tag225.xml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3" Type="http://schemas.openxmlformats.org/officeDocument/2006/relationships/tags" Target="../tags/tag241.xml"/><Relationship Id="rId2" Type="http://schemas.openxmlformats.org/officeDocument/2006/relationships/image" Target="../media/image4.png"/><Relationship Id="rId11" Type="http://schemas.openxmlformats.org/officeDocument/2006/relationships/image" Target="../media/image1.emf"/><Relationship Id="rId10" Type="http://schemas.openxmlformats.org/officeDocument/2006/relationships/tags" Target="../tags/tag248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tags" Target="../tags/tag254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5" Type="http://schemas.openxmlformats.org/officeDocument/2006/relationships/tags" Target="../tags/tag271.xml"/><Relationship Id="rId24" Type="http://schemas.openxmlformats.org/officeDocument/2006/relationships/tags" Target="../tags/tag270.xml"/><Relationship Id="rId23" Type="http://schemas.openxmlformats.org/officeDocument/2006/relationships/tags" Target="../tags/tag269.xml"/><Relationship Id="rId22" Type="http://schemas.openxmlformats.org/officeDocument/2006/relationships/tags" Target="../tags/tag268.xml"/><Relationship Id="rId21" Type="http://schemas.openxmlformats.org/officeDocument/2006/relationships/tags" Target="../tags/tag267.xml"/><Relationship Id="rId20" Type="http://schemas.openxmlformats.org/officeDocument/2006/relationships/tags" Target="../tags/tag266.xml"/><Relationship Id="rId2" Type="http://schemas.openxmlformats.org/officeDocument/2006/relationships/image" Target="../media/image4.png"/><Relationship Id="rId19" Type="http://schemas.openxmlformats.org/officeDocument/2006/relationships/tags" Target="../tags/tag265.xml"/><Relationship Id="rId18" Type="http://schemas.openxmlformats.org/officeDocument/2006/relationships/tags" Target="../tags/tag264.xml"/><Relationship Id="rId17" Type="http://schemas.openxmlformats.org/officeDocument/2006/relationships/tags" Target="../tags/tag263.xml"/><Relationship Id="rId16" Type="http://schemas.openxmlformats.org/officeDocument/2006/relationships/tags" Target="../tags/tag262.xml"/><Relationship Id="rId15" Type="http://schemas.openxmlformats.org/officeDocument/2006/relationships/tags" Target="../tags/tag261.xml"/><Relationship Id="rId14" Type="http://schemas.openxmlformats.org/officeDocument/2006/relationships/tags" Target="../tags/tag260.xml"/><Relationship Id="rId13" Type="http://schemas.openxmlformats.org/officeDocument/2006/relationships/tags" Target="../tags/tag259.xml"/><Relationship Id="rId12" Type="http://schemas.openxmlformats.org/officeDocument/2006/relationships/tags" Target="../tags/tag258.xml"/><Relationship Id="rId11" Type="http://schemas.openxmlformats.org/officeDocument/2006/relationships/tags" Target="../tags/tag257.xml"/><Relationship Id="rId10" Type="http://schemas.openxmlformats.org/officeDocument/2006/relationships/tags" Target="../tags/tag256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tags" Target="../tags/tag277.xml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3" Type="http://schemas.openxmlformats.org/officeDocument/2006/relationships/tags" Target="../tags/tag301.xml"/><Relationship Id="rId32" Type="http://schemas.openxmlformats.org/officeDocument/2006/relationships/tags" Target="../tags/tag300.xml"/><Relationship Id="rId31" Type="http://schemas.openxmlformats.org/officeDocument/2006/relationships/tags" Target="../tags/tag299.xml"/><Relationship Id="rId30" Type="http://schemas.openxmlformats.org/officeDocument/2006/relationships/tags" Target="../tags/tag298.xml"/><Relationship Id="rId3" Type="http://schemas.openxmlformats.org/officeDocument/2006/relationships/tags" Target="../tags/tag272.xml"/><Relationship Id="rId29" Type="http://schemas.openxmlformats.org/officeDocument/2006/relationships/tags" Target="../tags/tag297.xml"/><Relationship Id="rId28" Type="http://schemas.openxmlformats.org/officeDocument/2006/relationships/tags" Target="../tags/tag296.xml"/><Relationship Id="rId27" Type="http://schemas.openxmlformats.org/officeDocument/2006/relationships/tags" Target="../tags/tag295.xml"/><Relationship Id="rId26" Type="http://schemas.openxmlformats.org/officeDocument/2006/relationships/tags" Target="../tags/tag294.xml"/><Relationship Id="rId25" Type="http://schemas.openxmlformats.org/officeDocument/2006/relationships/tags" Target="../tags/tag293.xml"/><Relationship Id="rId24" Type="http://schemas.openxmlformats.org/officeDocument/2006/relationships/tags" Target="../tags/tag292.xml"/><Relationship Id="rId23" Type="http://schemas.openxmlformats.org/officeDocument/2006/relationships/tags" Target="../tags/tag291.xml"/><Relationship Id="rId22" Type="http://schemas.openxmlformats.org/officeDocument/2006/relationships/tags" Target="../tags/tag290.xml"/><Relationship Id="rId21" Type="http://schemas.openxmlformats.org/officeDocument/2006/relationships/tags" Target="../tags/tag289.xml"/><Relationship Id="rId20" Type="http://schemas.openxmlformats.org/officeDocument/2006/relationships/tags" Target="../tags/tag288.xml"/><Relationship Id="rId2" Type="http://schemas.openxmlformats.org/officeDocument/2006/relationships/image" Target="../media/image4.png"/><Relationship Id="rId19" Type="http://schemas.openxmlformats.org/officeDocument/2006/relationships/tags" Target="../tags/tag287.xml"/><Relationship Id="rId18" Type="http://schemas.openxmlformats.org/officeDocument/2006/relationships/tags" Target="../tags/tag286.xml"/><Relationship Id="rId17" Type="http://schemas.openxmlformats.org/officeDocument/2006/relationships/tags" Target="../tags/tag285.xml"/><Relationship Id="rId16" Type="http://schemas.openxmlformats.org/officeDocument/2006/relationships/tags" Target="../tags/tag284.xml"/><Relationship Id="rId15" Type="http://schemas.openxmlformats.org/officeDocument/2006/relationships/tags" Target="../tags/tag283.xml"/><Relationship Id="rId14" Type="http://schemas.openxmlformats.org/officeDocument/2006/relationships/tags" Target="../tags/tag282.xml"/><Relationship Id="rId13" Type="http://schemas.openxmlformats.org/officeDocument/2006/relationships/tags" Target="../tags/tag281.xml"/><Relationship Id="rId12" Type="http://schemas.openxmlformats.org/officeDocument/2006/relationships/image" Target="../media/image1.emf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4"/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2337341" y="4018199"/>
            <a:ext cx="599017" cy="389467"/>
            <a:chOff x="2432" y="1329"/>
            <a:chExt cx="657" cy="426"/>
          </a:xfrm>
        </p:grpSpPr>
        <p:sp>
          <p:nvSpPr>
            <p:cNvPr id="36" name="AutoShape 3"/>
            <p:cNvSpPr>
              <a:spLocks noChangeAspect="1" noChangeArrowheads="1" noTextEdit="1"/>
            </p:cNvSpPr>
            <p:nvPr>
              <p:custDataLst>
                <p:tags r:id="rId3"/>
              </p:custDataLst>
            </p:nvPr>
          </p:nvSpPr>
          <p:spPr bwMode="auto">
            <a:xfrm>
              <a:off x="2434" y="1329"/>
              <a:ext cx="652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37" name="Freeform 5"/>
            <p:cNvSpPr/>
            <p:nvPr>
              <p:custDataLst>
                <p:tags r:id="rId4"/>
              </p:custDataLst>
            </p:nvPr>
          </p:nvSpPr>
          <p:spPr bwMode="auto">
            <a:xfrm>
              <a:off x="2478" y="1329"/>
              <a:ext cx="611" cy="424"/>
            </a:xfrm>
            <a:custGeom>
              <a:avLst/>
              <a:gdLst>
                <a:gd name="T0" fmla="*/ 315 w 351"/>
                <a:gd name="T1" fmla="*/ 0 h 242"/>
                <a:gd name="T2" fmla="*/ 292 w 351"/>
                <a:gd name="T3" fmla="*/ 9 h 242"/>
                <a:gd name="T4" fmla="*/ 291 w 351"/>
                <a:gd name="T5" fmla="*/ 10 h 242"/>
                <a:gd name="T6" fmla="*/ 309 w 351"/>
                <a:gd name="T7" fmla="*/ 3 h 242"/>
                <a:gd name="T8" fmla="*/ 310 w 351"/>
                <a:gd name="T9" fmla="*/ 4 h 242"/>
                <a:gd name="T10" fmla="*/ 317 w 351"/>
                <a:gd name="T11" fmla="*/ 10 h 242"/>
                <a:gd name="T12" fmla="*/ 325 w 351"/>
                <a:gd name="T13" fmla="*/ 27 h 242"/>
                <a:gd name="T14" fmla="*/ 336 w 351"/>
                <a:gd name="T15" fmla="*/ 59 h 242"/>
                <a:gd name="T16" fmla="*/ 268 w 351"/>
                <a:gd name="T17" fmla="*/ 95 h 242"/>
                <a:gd name="T18" fmla="*/ 267 w 351"/>
                <a:gd name="T19" fmla="*/ 95 h 242"/>
                <a:gd name="T20" fmla="*/ 267 w 351"/>
                <a:gd name="T21" fmla="*/ 95 h 242"/>
                <a:gd name="T22" fmla="*/ 24 w 351"/>
                <a:gd name="T23" fmla="*/ 219 h 242"/>
                <a:gd name="T24" fmla="*/ 2 w 351"/>
                <a:gd name="T25" fmla="*/ 229 h 242"/>
                <a:gd name="T26" fmla="*/ 0 w 351"/>
                <a:gd name="T27" fmla="*/ 229 h 242"/>
                <a:gd name="T28" fmla="*/ 6 w 351"/>
                <a:gd name="T29" fmla="*/ 240 h 242"/>
                <a:gd name="T30" fmla="*/ 12 w 351"/>
                <a:gd name="T31" fmla="*/ 242 h 242"/>
                <a:gd name="T32" fmla="*/ 34 w 351"/>
                <a:gd name="T33" fmla="*/ 232 h 242"/>
                <a:gd name="T34" fmla="*/ 350 w 351"/>
                <a:gd name="T35" fmla="*/ 68 h 242"/>
                <a:gd name="T36" fmla="*/ 335 w 351"/>
                <a:gd name="T37" fmla="*/ 29 h 242"/>
                <a:gd name="T38" fmla="*/ 324 w 351"/>
                <a:gd name="T39" fmla="*/ 8 h 242"/>
                <a:gd name="T40" fmla="*/ 317 w 351"/>
                <a:gd name="T41" fmla="*/ 1 h 242"/>
                <a:gd name="T42" fmla="*/ 315 w 351"/>
                <a:gd name="T4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1" h="242">
                  <a:moveTo>
                    <a:pt x="315" y="0"/>
                  </a:moveTo>
                  <a:cubicBezTo>
                    <a:pt x="311" y="0"/>
                    <a:pt x="299" y="6"/>
                    <a:pt x="292" y="9"/>
                  </a:cubicBezTo>
                  <a:cubicBezTo>
                    <a:pt x="292" y="9"/>
                    <a:pt x="292" y="9"/>
                    <a:pt x="291" y="10"/>
                  </a:cubicBezTo>
                  <a:cubicBezTo>
                    <a:pt x="298" y="7"/>
                    <a:pt x="306" y="3"/>
                    <a:pt x="309" y="3"/>
                  </a:cubicBezTo>
                  <a:cubicBezTo>
                    <a:pt x="309" y="3"/>
                    <a:pt x="310" y="3"/>
                    <a:pt x="310" y="4"/>
                  </a:cubicBezTo>
                  <a:cubicBezTo>
                    <a:pt x="312" y="6"/>
                    <a:pt x="317" y="10"/>
                    <a:pt x="317" y="10"/>
                  </a:cubicBezTo>
                  <a:cubicBezTo>
                    <a:pt x="317" y="10"/>
                    <a:pt x="321" y="15"/>
                    <a:pt x="325" y="27"/>
                  </a:cubicBezTo>
                  <a:cubicBezTo>
                    <a:pt x="330" y="39"/>
                    <a:pt x="338" y="56"/>
                    <a:pt x="336" y="59"/>
                  </a:cubicBezTo>
                  <a:cubicBezTo>
                    <a:pt x="336" y="60"/>
                    <a:pt x="308" y="75"/>
                    <a:pt x="268" y="95"/>
                  </a:cubicBezTo>
                  <a:cubicBezTo>
                    <a:pt x="268" y="95"/>
                    <a:pt x="268" y="95"/>
                    <a:pt x="267" y="95"/>
                  </a:cubicBezTo>
                  <a:cubicBezTo>
                    <a:pt x="267" y="95"/>
                    <a:pt x="267" y="95"/>
                    <a:pt x="267" y="95"/>
                  </a:cubicBezTo>
                  <a:cubicBezTo>
                    <a:pt x="179" y="140"/>
                    <a:pt x="38" y="211"/>
                    <a:pt x="24" y="219"/>
                  </a:cubicBezTo>
                  <a:cubicBezTo>
                    <a:pt x="11" y="227"/>
                    <a:pt x="5" y="229"/>
                    <a:pt x="2" y="229"/>
                  </a:cubicBezTo>
                  <a:cubicBezTo>
                    <a:pt x="1" y="229"/>
                    <a:pt x="0" y="229"/>
                    <a:pt x="0" y="229"/>
                  </a:cubicBezTo>
                  <a:cubicBezTo>
                    <a:pt x="3" y="235"/>
                    <a:pt x="5" y="239"/>
                    <a:pt x="6" y="240"/>
                  </a:cubicBezTo>
                  <a:cubicBezTo>
                    <a:pt x="8" y="241"/>
                    <a:pt x="9" y="242"/>
                    <a:pt x="12" y="242"/>
                  </a:cubicBezTo>
                  <a:cubicBezTo>
                    <a:pt x="16" y="242"/>
                    <a:pt x="22" y="240"/>
                    <a:pt x="34" y="232"/>
                  </a:cubicBezTo>
                  <a:cubicBezTo>
                    <a:pt x="54" y="220"/>
                    <a:pt x="348" y="72"/>
                    <a:pt x="350" y="68"/>
                  </a:cubicBezTo>
                  <a:cubicBezTo>
                    <a:pt x="351" y="65"/>
                    <a:pt x="341" y="44"/>
                    <a:pt x="335" y="29"/>
                  </a:cubicBezTo>
                  <a:cubicBezTo>
                    <a:pt x="329" y="15"/>
                    <a:pt x="324" y="8"/>
                    <a:pt x="324" y="8"/>
                  </a:cubicBezTo>
                  <a:cubicBezTo>
                    <a:pt x="324" y="8"/>
                    <a:pt x="319" y="3"/>
                    <a:pt x="317" y="1"/>
                  </a:cubicBezTo>
                  <a:cubicBezTo>
                    <a:pt x="316" y="0"/>
                    <a:pt x="316" y="0"/>
                    <a:pt x="31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38" name="Freeform 6"/>
            <p:cNvSpPr/>
            <p:nvPr>
              <p:custDataLst>
                <p:tags r:id="rId5"/>
              </p:custDataLst>
            </p:nvPr>
          </p:nvSpPr>
          <p:spPr bwMode="auto">
            <a:xfrm>
              <a:off x="2432" y="1334"/>
              <a:ext cx="634" cy="401"/>
            </a:xfrm>
            <a:custGeom>
              <a:avLst/>
              <a:gdLst>
                <a:gd name="T0" fmla="*/ 3 w 364"/>
                <a:gd name="T1" fmla="*/ 171 h 229"/>
                <a:gd name="T2" fmla="*/ 3 w 364"/>
                <a:gd name="T3" fmla="*/ 182 h 229"/>
                <a:gd name="T4" fmla="*/ 23 w 364"/>
                <a:gd name="T5" fmla="*/ 225 h 229"/>
                <a:gd name="T6" fmla="*/ 50 w 364"/>
                <a:gd name="T7" fmla="*/ 217 h 229"/>
                <a:gd name="T8" fmla="*/ 362 w 364"/>
                <a:gd name="T9" fmla="*/ 57 h 229"/>
                <a:gd name="T10" fmla="*/ 351 w 364"/>
                <a:gd name="T11" fmla="*/ 25 h 229"/>
                <a:gd name="T12" fmla="*/ 343 w 364"/>
                <a:gd name="T13" fmla="*/ 8 h 229"/>
                <a:gd name="T14" fmla="*/ 336 w 364"/>
                <a:gd name="T15" fmla="*/ 2 h 229"/>
                <a:gd name="T16" fmla="*/ 312 w 364"/>
                <a:gd name="T17" fmla="*/ 10 h 229"/>
                <a:gd name="T18" fmla="*/ 10 w 364"/>
                <a:gd name="T19" fmla="*/ 166 h 229"/>
                <a:gd name="T20" fmla="*/ 3 w 364"/>
                <a:gd name="T21" fmla="*/ 17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229">
                  <a:moveTo>
                    <a:pt x="3" y="171"/>
                  </a:moveTo>
                  <a:cubicBezTo>
                    <a:pt x="3" y="171"/>
                    <a:pt x="0" y="174"/>
                    <a:pt x="3" y="182"/>
                  </a:cubicBezTo>
                  <a:cubicBezTo>
                    <a:pt x="6" y="191"/>
                    <a:pt x="20" y="223"/>
                    <a:pt x="23" y="225"/>
                  </a:cubicBezTo>
                  <a:cubicBezTo>
                    <a:pt x="26" y="227"/>
                    <a:pt x="30" y="229"/>
                    <a:pt x="50" y="217"/>
                  </a:cubicBezTo>
                  <a:cubicBezTo>
                    <a:pt x="70" y="206"/>
                    <a:pt x="361" y="60"/>
                    <a:pt x="362" y="57"/>
                  </a:cubicBezTo>
                  <a:cubicBezTo>
                    <a:pt x="364" y="54"/>
                    <a:pt x="356" y="37"/>
                    <a:pt x="351" y="25"/>
                  </a:cubicBezTo>
                  <a:cubicBezTo>
                    <a:pt x="347" y="13"/>
                    <a:pt x="343" y="8"/>
                    <a:pt x="343" y="8"/>
                  </a:cubicBezTo>
                  <a:cubicBezTo>
                    <a:pt x="343" y="8"/>
                    <a:pt x="338" y="4"/>
                    <a:pt x="336" y="2"/>
                  </a:cubicBezTo>
                  <a:cubicBezTo>
                    <a:pt x="334" y="0"/>
                    <a:pt x="320" y="6"/>
                    <a:pt x="312" y="10"/>
                  </a:cubicBezTo>
                  <a:cubicBezTo>
                    <a:pt x="305" y="14"/>
                    <a:pt x="15" y="163"/>
                    <a:pt x="10" y="166"/>
                  </a:cubicBezTo>
                  <a:cubicBezTo>
                    <a:pt x="5" y="168"/>
                    <a:pt x="3" y="171"/>
                    <a:pt x="3" y="17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39" name="Freeform 7"/>
            <p:cNvSpPr/>
            <p:nvPr>
              <p:custDataLst>
                <p:tags r:id="rId6"/>
              </p:custDataLst>
            </p:nvPr>
          </p:nvSpPr>
          <p:spPr bwMode="auto">
            <a:xfrm>
              <a:off x="2432" y="1605"/>
              <a:ext cx="100" cy="127"/>
            </a:xfrm>
            <a:custGeom>
              <a:avLst/>
              <a:gdLst>
                <a:gd name="T0" fmla="*/ 57 w 57"/>
                <a:gd name="T1" fmla="*/ 59 h 73"/>
                <a:gd name="T2" fmla="*/ 51 w 57"/>
                <a:gd name="T3" fmla="*/ 50 h 73"/>
                <a:gd name="T4" fmla="*/ 46 w 57"/>
                <a:gd name="T5" fmla="*/ 41 h 73"/>
                <a:gd name="T6" fmla="*/ 44 w 57"/>
                <a:gd name="T7" fmla="*/ 34 h 73"/>
                <a:gd name="T8" fmla="*/ 43 w 57"/>
                <a:gd name="T9" fmla="*/ 22 h 73"/>
                <a:gd name="T10" fmla="*/ 41 w 57"/>
                <a:gd name="T11" fmla="*/ 12 h 73"/>
                <a:gd name="T12" fmla="*/ 39 w 57"/>
                <a:gd name="T13" fmla="*/ 0 h 73"/>
                <a:gd name="T14" fmla="*/ 33 w 57"/>
                <a:gd name="T15" fmla="*/ 0 h 73"/>
                <a:gd name="T16" fmla="*/ 28 w 57"/>
                <a:gd name="T17" fmla="*/ 1 h 73"/>
                <a:gd name="T18" fmla="*/ 10 w 57"/>
                <a:gd name="T19" fmla="*/ 11 h 73"/>
                <a:gd name="T20" fmla="*/ 3 w 57"/>
                <a:gd name="T21" fmla="*/ 16 h 73"/>
                <a:gd name="T22" fmla="*/ 3 w 57"/>
                <a:gd name="T23" fmla="*/ 27 h 73"/>
                <a:gd name="T24" fmla="*/ 19 w 57"/>
                <a:gd name="T25" fmla="*/ 63 h 73"/>
                <a:gd name="T26" fmla="*/ 23 w 57"/>
                <a:gd name="T27" fmla="*/ 70 h 73"/>
                <a:gd name="T28" fmla="*/ 38 w 57"/>
                <a:gd name="T29" fmla="*/ 69 h 73"/>
                <a:gd name="T30" fmla="*/ 47 w 57"/>
                <a:gd name="T31" fmla="*/ 64 h 73"/>
                <a:gd name="T32" fmla="*/ 50 w 57"/>
                <a:gd name="T33" fmla="*/ 62 h 73"/>
                <a:gd name="T34" fmla="*/ 57 w 57"/>
                <a:gd name="T35" fmla="*/ 5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73">
                  <a:moveTo>
                    <a:pt x="57" y="59"/>
                  </a:moveTo>
                  <a:cubicBezTo>
                    <a:pt x="55" y="55"/>
                    <a:pt x="51" y="50"/>
                    <a:pt x="51" y="50"/>
                  </a:cubicBezTo>
                  <a:cubicBezTo>
                    <a:pt x="51" y="50"/>
                    <a:pt x="48" y="44"/>
                    <a:pt x="46" y="41"/>
                  </a:cubicBezTo>
                  <a:cubicBezTo>
                    <a:pt x="45" y="39"/>
                    <a:pt x="44" y="34"/>
                    <a:pt x="44" y="34"/>
                  </a:cubicBezTo>
                  <a:cubicBezTo>
                    <a:pt x="44" y="34"/>
                    <a:pt x="43" y="26"/>
                    <a:pt x="43" y="22"/>
                  </a:cubicBezTo>
                  <a:cubicBezTo>
                    <a:pt x="42" y="19"/>
                    <a:pt x="41" y="14"/>
                    <a:pt x="41" y="12"/>
                  </a:cubicBezTo>
                  <a:cubicBezTo>
                    <a:pt x="40" y="10"/>
                    <a:pt x="40" y="4"/>
                    <a:pt x="39" y="0"/>
                  </a:cubicBezTo>
                  <a:cubicBezTo>
                    <a:pt x="36" y="0"/>
                    <a:pt x="33" y="0"/>
                    <a:pt x="33" y="0"/>
                  </a:cubicBezTo>
                  <a:cubicBezTo>
                    <a:pt x="33" y="0"/>
                    <a:pt x="31" y="0"/>
                    <a:pt x="28" y="1"/>
                  </a:cubicBezTo>
                  <a:cubicBezTo>
                    <a:pt x="17" y="7"/>
                    <a:pt x="11" y="10"/>
                    <a:pt x="10" y="11"/>
                  </a:cubicBezTo>
                  <a:cubicBezTo>
                    <a:pt x="5" y="13"/>
                    <a:pt x="3" y="16"/>
                    <a:pt x="3" y="16"/>
                  </a:cubicBezTo>
                  <a:cubicBezTo>
                    <a:pt x="3" y="16"/>
                    <a:pt x="0" y="19"/>
                    <a:pt x="3" y="27"/>
                  </a:cubicBezTo>
                  <a:cubicBezTo>
                    <a:pt x="5" y="33"/>
                    <a:pt x="13" y="52"/>
                    <a:pt x="19" y="63"/>
                  </a:cubicBezTo>
                  <a:cubicBezTo>
                    <a:pt x="20" y="67"/>
                    <a:pt x="22" y="69"/>
                    <a:pt x="23" y="70"/>
                  </a:cubicBezTo>
                  <a:cubicBezTo>
                    <a:pt x="25" y="72"/>
                    <a:pt x="28" y="73"/>
                    <a:pt x="38" y="69"/>
                  </a:cubicBezTo>
                  <a:cubicBezTo>
                    <a:pt x="41" y="67"/>
                    <a:pt x="44" y="66"/>
                    <a:pt x="47" y="64"/>
                  </a:cubicBezTo>
                  <a:cubicBezTo>
                    <a:pt x="48" y="63"/>
                    <a:pt x="49" y="63"/>
                    <a:pt x="50" y="62"/>
                  </a:cubicBezTo>
                  <a:cubicBezTo>
                    <a:pt x="51" y="62"/>
                    <a:pt x="54" y="60"/>
                    <a:pt x="57" y="59"/>
                  </a:cubicBezTo>
                  <a:close/>
                </a:path>
              </a:pathLst>
            </a:custGeom>
            <a:solidFill>
              <a:srgbClr val="FBF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0" name="Freeform 8"/>
            <p:cNvSpPr/>
            <p:nvPr>
              <p:custDataLst>
                <p:tags r:id="rId7"/>
              </p:custDataLst>
            </p:nvPr>
          </p:nvSpPr>
          <p:spPr bwMode="auto">
            <a:xfrm>
              <a:off x="2954" y="1361"/>
              <a:ext cx="5" cy="0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E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1" name="Freeform 9"/>
            <p:cNvSpPr/>
            <p:nvPr>
              <p:custDataLst>
                <p:tags r:id="rId8"/>
              </p:custDataLst>
            </p:nvPr>
          </p:nvSpPr>
          <p:spPr bwMode="auto">
            <a:xfrm>
              <a:off x="2943" y="1496"/>
              <a:ext cx="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578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2" name="Freeform 10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2511" y="1361"/>
              <a:ext cx="539" cy="322"/>
            </a:xfrm>
            <a:custGeom>
              <a:avLst/>
              <a:gdLst>
                <a:gd name="T0" fmla="*/ 7 w 309"/>
                <a:gd name="T1" fmla="*/ 184 h 184"/>
                <a:gd name="T2" fmla="*/ 9 w 309"/>
                <a:gd name="T3" fmla="*/ 184 h 184"/>
                <a:gd name="T4" fmla="*/ 9 w 309"/>
                <a:gd name="T5" fmla="*/ 178 h 184"/>
                <a:gd name="T6" fmla="*/ 8 w 309"/>
                <a:gd name="T7" fmla="*/ 180 h 184"/>
                <a:gd name="T8" fmla="*/ 9 w 309"/>
                <a:gd name="T9" fmla="*/ 178 h 184"/>
                <a:gd name="T10" fmla="*/ 34 w 309"/>
                <a:gd name="T11" fmla="*/ 174 h 184"/>
                <a:gd name="T12" fmla="*/ 34 w 309"/>
                <a:gd name="T13" fmla="*/ 179 h 184"/>
                <a:gd name="T14" fmla="*/ 36 w 309"/>
                <a:gd name="T15" fmla="*/ 176 h 184"/>
                <a:gd name="T16" fmla="*/ 38 w 309"/>
                <a:gd name="T17" fmla="*/ 176 h 184"/>
                <a:gd name="T18" fmla="*/ 84 w 309"/>
                <a:gd name="T19" fmla="*/ 144 h 184"/>
                <a:gd name="T20" fmla="*/ 85 w 309"/>
                <a:gd name="T21" fmla="*/ 145 h 184"/>
                <a:gd name="T22" fmla="*/ 84 w 309"/>
                <a:gd name="T23" fmla="*/ 144 h 184"/>
                <a:gd name="T24" fmla="*/ 0 w 309"/>
                <a:gd name="T25" fmla="*/ 135 h 184"/>
                <a:gd name="T26" fmla="*/ 1 w 309"/>
                <a:gd name="T27" fmla="*/ 135 h 184"/>
                <a:gd name="T28" fmla="*/ 138 w 309"/>
                <a:gd name="T29" fmla="*/ 123 h 184"/>
                <a:gd name="T30" fmla="*/ 139 w 309"/>
                <a:gd name="T31" fmla="*/ 123 h 184"/>
                <a:gd name="T32" fmla="*/ 154 w 309"/>
                <a:gd name="T33" fmla="*/ 115 h 184"/>
                <a:gd name="T34" fmla="*/ 154 w 309"/>
                <a:gd name="T35" fmla="*/ 116 h 184"/>
                <a:gd name="T36" fmla="*/ 154 w 309"/>
                <a:gd name="T37" fmla="*/ 115 h 184"/>
                <a:gd name="T38" fmla="*/ 50 w 309"/>
                <a:gd name="T39" fmla="*/ 113 h 184"/>
                <a:gd name="T40" fmla="*/ 53 w 309"/>
                <a:gd name="T41" fmla="*/ 115 h 184"/>
                <a:gd name="T42" fmla="*/ 146 w 309"/>
                <a:gd name="T43" fmla="*/ 113 h 184"/>
                <a:gd name="T44" fmla="*/ 147 w 309"/>
                <a:gd name="T45" fmla="*/ 114 h 184"/>
                <a:gd name="T46" fmla="*/ 146 w 309"/>
                <a:gd name="T47" fmla="*/ 113 h 184"/>
                <a:gd name="T48" fmla="*/ 149 w 309"/>
                <a:gd name="T49" fmla="*/ 111 h 184"/>
                <a:gd name="T50" fmla="*/ 151 w 309"/>
                <a:gd name="T51" fmla="*/ 111 h 184"/>
                <a:gd name="T52" fmla="*/ 165 w 309"/>
                <a:gd name="T53" fmla="*/ 109 h 184"/>
                <a:gd name="T54" fmla="*/ 162 w 309"/>
                <a:gd name="T55" fmla="*/ 113 h 184"/>
                <a:gd name="T56" fmla="*/ 166 w 309"/>
                <a:gd name="T57" fmla="*/ 111 h 184"/>
                <a:gd name="T58" fmla="*/ 184 w 309"/>
                <a:gd name="T59" fmla="*/ 107 h 184"/>
                <a:gd name="T60" fmla="*/ 184 w 309"/>
                <a:gd name="T61" fmla="*/ 109 h 184"/>
                <a:gd name="T62" fmla="*/ 184 w 309"/>
                <a:gd name="T63" fmla="*/ 107 h 184"/>
                <a:gd name="T64" fmla="*/ 50 w 309"/>
                <a:gd name="T65" fmla="*/ 109 h 184"/>
                <a:gd name="T66" fmla="*/ 53 w 309"/>
                <a:gd name="T67" fmla="*/ 111 h 184"/>
                <a:gd name="T68" fmla="*/ 53 w 309"/>
                <a:gd name="T69" fmla="*/ 107 h 184"/>
                <a:gd name="T70" fmla="*/ 248 w 309"/>
                <a:gd name="T71" fmla="*/ 77 h 184"/>
                <a:gd name="T72" fmla="*/ 249 w 309"/>
                <a:gd name="T73" fmla="*/ 77 h 184"/>
                <a:gd name="T74" fmla="*/ 249 w 309"/>
                <a:gd name="T75" fmla="*/ 75 h 184"/>
                <a:gd name="T76" fmla="*/ 252 w 309"/>
                <a:gd name="T77" fmla="*/ 67 h 184"/>
                <a:gd name="T78" fmla="*/ 252 w 309"/>
                <a:gd name="T79" fmla="*/ 70 h 184"/>
                <a:gd name="T80" fmla="*/ 268 w 309"/>
                <a:gd name="T81" fmla="*/ 64 h 184"/>
                <a:gd name="T82" fmla="*/ 266 w 309"/>
                <a:gd name="T83" fmla="*/ 66 h 184"/>
                <a:gd name="T84" fmla="*/ 268 w 309"/>
                <a:gd name="T85" fmla="*/ 66 h 184"/>
                <a:gd name="T86" fmla="*/ 276 w 309"/>
                <a:gd name="T87" fmla="*/ 54 h 184"/>
                <a:gd name="T88" fmla="*/ 276 w 309"/>
                <a:gd name="T89" fmla="*/ 55 h 184"/>
                <a:gd name="T90" fmla="*/ 276 w 309"/>
                <a:gd name="T91" fmla="*/ 54 h 184"/>
                <a:gd name="T92" fmla="*/ 307 w 309"/>
                <a:gd name="T93" fmla="*/ 17 h 184"/>
                <a:gd name="T94" fmla="*/ 309 w 309"/>
                <a:gd name="T95" fmla="*/ 17 h 184"/>
                <a:gd name="T96" fmla="*/ 254 w 309"/>
                <a:gd name="T97" fmla="*/ 11 h 184"/>
                <a:gd name="T98" fmla="*/ 254 w 309"/>
                <a:gd name="T99" fmla="*/ 12 h 184"/>
                <a:gd name="T100" fmla="*/ 254 w 309"/>
                <a:gd name="T101" fmla="*/ 11 h 184"/>
                <a:gd name="T102" fmla="*/ 304 w 309"/>
                <a:gd name="T103" fmla="*/ 12 h 184"/>
                <a:gd name="T104" fmla="*/ 308 w 309"/>
                <a:gd name="T105" fmla="*/ 14 h 184"/>
                <a:gd name="T106" fmla="*/ 307 w 309"/>
                <a:gd name="T107" fmla="*/ 11 h 184"/>
                <a:gd name="T108" fmla="*/ 305 w 309"/>
                <a:gd name="T109" fmla="*/ 10 h 184"/>
                <a:gd name="T110" fmla="*/ 245 w 309"/>
                <a:gd name="T111" fmla="*/ 12 h 184"/>
                <a:gd name="T112" fmla="*/ 245 w 309"/>
                <a:gd name="T113" fmla="*/ 10 h 184"/>
                <a:gd name="T114" fmla="*/ 257 w 309"/>
                <a:gd name="T115" fmla="*/ 0 h 184"/>
                <a:gd name="T116" fmla="*/ 254 w 309"/>
                <a:gd name="T117" fmla="*/ 1 h 184"/>
                <a:gd name="T118" fmla="*/ 255 w 309"/>
                <a:gd name="T119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9" h="184">
                  <a:moveTo>
                    <a:pt x="8" y="183"/>
                  </a:moveTo>
                  <a:cubicBezTo>
                    <a:pt x="7" y="183"/>
                    <a:pt x="7" y="183"/>
                    <a:pt x="7" y="184"/>
                  </a:cubicBezTo>
                  <a:cubicBezTo>
                    <a:pt x="7" y="184"/>
                    <a:pt x="8" y="184"/>
                    <a:pt x="8" y="184"/>
                  </a:cubicBezTo>
                  <a:cubicBezTo>
                    <a:pt x="8" y="184"/>
                    <a:pt x="9" y="184"/>
                    <a:pt x="9" y="184"/>
                  </a:cubicBezTo>
                  <a:cubicBezTo>
                    <a:pt x="9" y="183"/>
                    <a:pt x="8" y="183"/>
                    <a:pt x="8" y="183"/>
                  </a:cubicBezTo>
                  <a:moveTo>
                    <a:pt x="9" y="178"/>
                  </a:moveTo>
                  <a:cubicBezTo>
                    <a:pt x="8" y="178"/>
                    <a:pt x="7" y="180"/>
                    <a:pt x="8" y="180"/>
                  </a:cubicBezTo>
                  <a:cubicBezTo>
                    <a:pt x="8" y="180"/>
                    <a:pt x="8" y="180"/>
                    <a:pt x="8" y="180"/>
                  </a:cubicBezTo>
                  <a:cubicBezTo>
                    <a:pt x="9" y="180"/>
                    <a:pt x="10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moveTo>
                    <a:pt x="35" y="171"/>
                  </a:moveTo>
                  <a:cubicBezTo>
                    <a:pt x="35" y="171"/>
                    <a:pt x="34" y="172"/>
                    <a:pt x="34" y="174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33" y="175"/>
                    <a:pt x="32" y="179"/>
                    <a:pt x="34" y="179"/>
                  </a:cubicBezTo>
                  <a:cubicBezTo>
                    <a:pt x="34" y="179"/>
                    <a:pt x="34" y="179"/>
                    <a:pt x="35" y="179"/>
                  </a:cubicBezTo>
                  <a:cubicBezTo>
                    <a:pt x="35" y="178"/>
                    <a:pt x="36" y="177"/>
                    <a:pt x="36" y="176"/>
                  </a:cubicBezTo>
                  <a:cubicBezTo>
                    <a:pt x="37" y="176"/>
                    <a:pt x="37" y="176"/>
                    <a:pt x="38" y="176"/>
                  </a:cubicBezTo>
                  <a:cubicBezTo>
                    <a:pt x="38" y="176"/>
                    <a:pt x="38" y="176"/>
                    <a:pt x="38" y="176"/>
                  </a:cubicBezTo>
                  <a:cubicBezTo>
                    <a:pt x="39" y="176"/>
                    <a:pt x="37" y="171"/>
                    <a:pt x="35" y="171"/>
                  </a:cubicBezTo>
                  <a:moveTo>
                    <a:pt x="84" y="144"/>
                  </a:moveTo>
                  <a:cubicBezTo>
                    <a:pt x="84" y="144"/>
                    <a:pt x="84" y="144"/>
                    <a:pt x="84" y="145"/>
                  </a:cubicBezTo>
                  <a:cubicBezTo>
                    <a:pt x="84" y="145"/>
                    <a:pt x="84" y="145"/>
                    <a:pt x="85" y="145"/>
                  </a:cubicBezTo>
                  <a:cubicBezTo>
                    <a:pt x="85" y="145"/>
                    <a:pt x="85" y="145"/>
                    <a:pt x="86" y="145"/>
                  </a:cubicBezTo>
                  <a:cubicBezTo>
                    <a:pt x="86" y="145"/>
                    <a:pt x="85" y="144"/>
                    <a:pt x="84" y="144"/>
                  </a:cubicBezTo>
                  <a:moveTo>
                    <a:pt x="1" y="134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0" y="135"/>
                    <a:pt x="0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4"/>
                    <a:pt x="1" y="134"/>
                    <a:pt x="1" y="134"/>
                  </a:cubicBezTo>
                  <a:moveTo>
                    <a:pt x="138" y="123"/>
                  </a:moveTo>
                  <a:cubicBezTo>
                    <a:pt x="137" y="123"/>
                    <a:pt x="136" y="124"/>
                    <a:pt x="137" y="125"/>
                  </a:cubicBezTo>
                  <a:cubicBezTo>
                    <a:pt x="138" y="124"/>
                    <a:pt x="139" y="125"/>
                    <a:pt x="139" y="123"/>
                  </a:cubicBezTo>
                  <a:cubicBezTo>
                    <a:pt x="139" y="123"/>
                    <a:pt x="138" y="123"/>
                    <a:pt x="138" y="123"/>
                  </a:cubicBezTo>
                  <a:moveTo>
                    <a:pt x="154" y="115"/>
                  </a:moveTo>
                  <a:cubicBezTo>
                    <a:pt x="154" y="115"/>
                    <a:pt x="153" y="115"/>
                    <a:pt x="153" y="115"/>
                  </a:cubicBezTo>
                  <a:cubicBezTo>
                    <a:pt x="153" y="116"/>
                    <a:pt x="154" y="116"/>
                    <a:pt x="154" y="116"/>
                  </a:cubicBezTo>
                  <a:cubicBezTo>
                    <a:pt x="155" y="116"/>
                    <a:pt x="155" y="116"/>
                    <a:pt x="155" y="116"/>
                  </a:cubicBezTo>
                  <a:cubicBezTo>
                    <a:pt x="155" y="115"/>
                    <a:pt x="155" y="115"/>
                    <a:pt x="154" y="115"/>
                  </a:cubicBezTo>
                  <a:moveTo>
                    <a:pt x="50" y="113"/>
                  </a:moveTo>
                  <a:cubicBezTo>
                    <a:pt x="50" y="113"/>
                    <a:pt x="50" y="113"/>
                    <a:pt x="50" y="113"/>
                  </a:cubicBezTo>
                  <a:cubicBezTo>
                    <a:pt x="50" y="114"/>
                    <a:pt x="52" y="115"/>
                    <a:pt x="52" y="115"/>
                  </a:cubicBezTo>
                  <a:cubicBezTo>
                    <a:pt x="53" y="115"/>
                    <a:pt x="53" y="115"/>
                    <a:pt x="53" y="115"/>
                  </a:cubicBezTo>
                  <a:cubicBezTo>
                    <a:pt x="53" y="114"/>
                    <a:pt x="51" y="113"/>
                    <a:pt x="50" y="113"/>
                  </a:cubicBezTo>
                  <a:moveTo>
                    <a:pt x="146" y="113"/>
                  </a:moveTo>
                  <a:cubicBezTo>
                    <a:pt x="146" y="113"/>
                    <a:pt x="146" y="113"/>
                    <a:pt x="146" y="113"/>
                  </a:cubicBezTo>
                  <a:cubicBezTo>
                    <a:pt x="145" y="114"/>
                    <a:pt x="146" y="114"/>
                    <a:pt x="147" y="114"/>
                  </a:cubicBezTo>
                  <a:cubicBezTo>
                    <a:pt x="147" y="114"/>
                    <a:pt x="147" y="114"/>
                    <a:pt x="147" y="113"/>
                  </a:cubicBezTo>
                  <a:cubicBezTo>
                    <a:pt x="148" y="113"/>
                    <a:pt x="147" y="113"/>
                    <a:pt x="146" y="113"/>
                  </a:cubicBezTo>
                  <a:moveTo>
                    <a:pt x="150" y="110"/>
                  </a:moveTo>
                  <a:cubicBezTo>
                    <a:pt x="149" y="110"/>
                    <a:pt x="149" y="110"/>
                    <a:pt x="149" y="111"/>
                  </a:cubicBezTo>
                  <a:cubicBezTo>
                    <a:pt x="149" y="111"/>
                    <a:pt x="150" y="111"/>
                    <a:pt x="150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1" y="111"/>
                    <a:pt x="150" y="110"/>
                    <a:pt x="150" y="110"/>
                  </a:cubicBezTo>
                  <a:moveTo>
                    <a:pt x="165" y="109"/>
                  </a:moveTo>
                  <a:cubicBezTo>
                    <a:pt x="165" y="109"/>
                    <a:pt x="163" y="110"/>
                    <a:pt x="162" y="111"/>
                  </a:cubicBezTo>
                  <a:cubicBezTo>
                    <a:pt x="161" y="112"/>
                    <a:pt x="161" y="113"/>
                    <a:pt x="162" y="113"/>
                  </a:cubicBezTo>
                  <a:cubicBezTo>
                    <a:pt x="162" y="113"/>
                    <a:pt x="163" y="113"/>
                    <a:pt x="164" y="113"/>
                  </a:cubicBezTo>
                  <a:cubicBezTo>
                    <a:pt x="166" y="111"/>
                    <a:pt x="166" y="111"/>
                    <a:pt x="166" y="111"/>
                  </a:cubicBezTo>
                  <a:cubicBezTo>
                    <a:pt x="166" y="110"/>
                    <a:pt x="166" y="109"/>
                    <a:pt x="165" y="109"/>
                  </a:cubicBezTo>
                  <a:moveTo>
                    <a:pt x="184" y="107"/>
                  </a:moveTo>
                  <a:cubicBezTo>
                    <a:pt x="184" y="107"/>
                    <a:pt x="183" y="109"/>
                    <a:pt x="184" y="109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4" y="109"/>
                    <a:pt x="185" y="107"/>
                    <a:pt x="184" y="107"/>
                  </a:cubicBezTo>
                  <a:cubicBezTo>
                    <a:pt x="184" y="107"/>
                    <a:pt x="184" y="107"/>
                    <a:pt x="184" y="107"/>
                  </a:cubicBezTo>
                  <a:moveTo>
                    <a:pt x="53" y="107"/>
                  </a:moveTo>
                  <a:cubicBezTo>
                    <a:pt x="51" y="107"/>
                    <a:pt x="50" y="108"/>
                    <a:pt x="50" y="109"/>
                  </a:cubicBezTo>
                  <a:cubicBezTo>
                    <a:pt x="50" y="110"/>
                    <a:pt x="50" y="111"/>
                    <a:pt x="51" y="111"/>
                  </a:cubicBezTo>
                  <a:cubicBezTo>
                    <a:pt x="52" y="111"/>
                    <a:pt x="52" y="111"/>
                    <a:pt x="53" y="111"/>
                  </a:cubicBezTo>
                  <a:cubicBezTo>
                    <a:pt x="54" y="111"/>
                    <a:pt x="54" y="108"/>
                    <a:pt x="54" y="107"/>
                  </a:cubicBezTo>
                  <a:cubicBezTo>
                    <a:pt x="53" y="107"/>
                    <a:pt x="53" y="107"/>
                    <a:pt x="53" y="107"/>
                  </a:cubicBezTo>
                  <a:moveTo>
                    <a:pt x="249" y="75"/>
                  </a:moveTo>
                  <a:cubicBezTo>
                    <a:pt x="249" y="75"/>
                    <a:pt x="249" y="76"/>
                    <a:pt x="248" y="77"/>
                  </a:cubicBezTo>
                  <a:cubicBezTo>
                    <a:pt x="248" y="77"/>
                    <a:pt x="248" y="77"/>
                    <a:pt x="248" y="77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50" y="77"/>
                    <a:pt x="250" y="76"/>
                    <a:pt x="251" y="76"/>
                  </a:cubicBezTo>
                  <a:cubicBezTo>
                    <a:pt x="250" y="76"/>
                    <a:pt x="250" y="75"/>
                    <a:pt x="249" y="75"/>
                  </a:cubicBezTo>
                  <a:moveTo>
                    <a:pt x="253" y="66"/>
                  </a:moveTo>
                  <a:cubicBezTo>
                    <a:pt x="252" y="67"/>
                    <a:pt x="252" y="67"/>
                    <a:pt x="252" y="67"/>
                  </a:cubicBezTo>
                  <a:cubicBezTo>
                    <a:pt x="250" y="67"/>
                    <a:pt x="250" y="67"/>
                    <a:pt x="250" y="67"/>
                  </a:cubicBezTo>
                  <a:cubicBezTo>
                    <a:pt x="250" y="70"/>
                    <a:pt x="251" y="70"/>
                    <a:pt x="252" y="70"/>
                  </a:cubicBezTo>
                  <a:cubicBezTo>
                    <a:pt x="254" y="70"/>
                    <a:pt x="258" y="66"/>
                    <a:pt x="253" y="66"/>
                  </a:cubicBezTo>
                  <a:moveTo>
                    <a:pt x="268" y="64"/>
                  </a:moveTo>
                  <a:cubicBezTo>
                    <a:pt x="268" y="64"/>
                    <a:pt x="268" y="65"/>
                    <a:pt x="268" y="65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7"/>
                    <a:pt x="266" y="67"/>
                    <a:pt x="267" y="67"/>
                  </a:cubicBezTo>
                  <a:cubicBezTo>
                    <a:pt x="267" y="67"/>
                    <a:pt x="268" y="67"/>
                    <a:pt x="268" y="66"/>
                  </a:cubicBezTo>
                  <a:cubicBezTo>
                    <a:pt x="269" y="66"/>
                    <a:pt x="269" y="64"/>
                    <a:pt x="268" y="64"/>
                  </a:cubicBezTo>
                  <a:moveTo>
                    <a:pt x="276" y="54"/>
                  </a:moveTo>
                  <a:cubicBezTo>
                    <a:pt x="276" y="54"/>
                    <a:pt x="275" y="55"/>
                    <a:pt x="276" y="55"/>
                  </a:cubicBezTo>
                  <a:cubicBezTo>
                    <a:pt x="276" y="55"/>
                    <a:pt x="276" y="55"/>
                    <a:pt x="276" y="55"/>
                  </a:cubicBezTo>
                  <a:cubicBezTo>
                    <a:pt x="276" y="55"/>
                    <a:pt x="277" y="54"/>
                    <a:pt x="276" y="54"/>
                  </a:cubicBezTo>
                  <a:cubicBezTo>
                    <a:pt x="276" y="54"/>
                    <a:pt x="276" y="54"/>
                    <a:pt x="276" y="54"/>
                  </a:cubicBezTo>
                  <a:moveTo>
                    <a:pt x="308" y="17"/>
                  </a:moveTo>
                  <a:cubicBezTo>
                    <a:pt x="308" y="17"/>
                    <a:pt x="307" y="17"/>
                    <a:pt x="307" y="17"/>
                  </a:cubicBezTo>
                  <a:cubicBezTo>
                    <a:pt x="307" y="18"/>
                    <a:pt x="308" y="18"/>
                    <a:pt x="308" y="18"/>
                  </a:cubicBezTo>
                  <a:cubicBezTo>
                    <a:pt x="309" y="18"/>
                    <a:pt x="309" y="18"/>
                    <a:pt x="309" y="17"/>
                  </a:cubicBezTo>
                  <a:cubicBezTo>
                    <a:pt x="309" y="17"/>
                    <a:pt x="308" y="17"/>
                    <a:pt x="308" y="17"/>
                  </a:cubicBezTo>
                  <a:moveTo>
                    <a:pt x="254" y="11"/>
                  </a:moveTo>
                  <a:cubicBezTo>
                    <a:pt x="253" y="11"/>
                    <a:pt x="253" y="11"/>
                    <a:pt x="253" y="11"/>
                  </a:cubicBezTo>
                  <a:cubicBezTo>
                    <a:pt x="253" y="11"/>
                    <a:pt x="254" y="12"/>
                    <a:pt x="254" y="12"/>
                  </a:cubicBezTo>
                  <a:cubicBezTo>
                    <a:pt x="254" y="12"/>
                    <a:pt x="255" y="12"/>
                    <a:pt x="255" y="11"/>
                  </a:cubicBezTo>
                  <a:cubicBezTo>
                    <a:pt x="255" y="11"/>
                    <a:pt x="254" y="11"/>
                    <a:pt x="254" y="11"/>
                  </a:cubicBezTo>
                  <a:moveTo>
                    <a:pt x="305" y="10"/>
                  </a:moveTo>
                  <a:cubicBezTo>
                    <a:pt x="304" y="10"/>
                    <a:pt x="304" y="11"/>
                    <a:pt x="304" y="12"/>
                  </a:cubicBezTo>
                  <a:cubicBezTo>
                    <a:pt x="305" y="13"/>
                    <a:pt x="306" y="14"/>
                    <a:pt x="307" y="14"/>
                  </a:cubicBezTo>
                  <a:cubicBezTo>
                    <a:pt x="307" y="14"/>
                    <a:pt x="308" y="14"/>
                    <a:pt x="308" y="14"/>
                  </a:cubicBezTo>
                  <a:cubicBezTo>
                    <a:pt x="308" y="14"/>
                    <a:pt x="308" y="14"/>
                    <a:pt x="308" y="14"/>
                  </a:cubicBezTo>
                  <a:cubicBezTo>
                    <a:pt x="308" y="13"/>
                    <a:pt x="308" y="12"/>
                    <a:pt x="307" y="11"/>
                  </a:cubicBezTo>
                  <a:cubicBezTo>
                    <a:pt x="307" y="11"/>
                    <a:pt x="306" y="10"/>
                    <a:pt x="306" y="10"/>
                  </a:cubicBezTo>
                  <a:cubicBezTo>
                    <a:pt x="306" y="10"/>
                    <a:pt x="306" y="10"/>
                    <a:pt x="305" y="10"/>
                  </a:cubicBezTo>
                  <a:moveTo>
                    <a:pt x="245" y="10"/>
                  </a:moveTo>
                  <a:cubicBezTo>
                    <a:pt x="244" y="10"/>
                    <a:pt x="243" y="12"/>
                    <a:pt x="245" y="12"/>
                  </a:cubicBezTo>
                  <a:cubicBezTo>
                    <a:pt x="245" y="12"/>
                    <a:pt x="245" y="12"/>
                    <a:pt x="245" y="12"/>
                  </a:cubicBezTo>
                  <a:cubicBezTo>
                    <a:pt x="246" y="12"/>
                    <a:pt x="247" y="10"/>
                    <a:pt x="245" y="10"/>
                  </a:cubicBezTo>
                  <a:cubicBezTo>
                    <a:pt x="245" y="10"/>
                    <a:pt x="245" y="10"/>
                    <a:pt x="245" y="10"/>
                  </a:cubicBezTo>
                  <a:moveTo>
                    <a:pt x="257" y="0"/>
                  </a:moveTo>
                  <a:cubicBezTo>
                    <a:pt x="256" y="0"/>
                    <a:pt x="255" y="0"/>
                    <a:pt x="255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254" y="2"/>
                    <a:pt x="254" y="3"/>
                    <a:pt x="255" y="3"/>
                  </a:cubicBezTo>
                  <a:cubicBezTo>
                    <a:pt x="256" y="3"/>
                    <a:pt x="258" y="1"/>
                    <a:pt x="257" y="0"/>
                  </a:cubicBezTo>
                </a:path>
              </a:pathLst>
            </a:custGeom>
            <a:solidFill>
              <a:srgbClr val="D6CE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</p:grpSp>
      <p:sp>
        <p:nvSpPr>
          <p:cNvPr id="26" name="任意多边形 82"/>
          <p:cNvSpPr/>
          <p:nvPr>
            <p:custDataLst>
              <p:tags r:id="rId10"/>
            </p:custDataLst>
          </p:nvPr>
        </p:nvSpPr>
        <p:spPr>
          <a:xfrm rot="377494">
            <a:off x="5140720" y="1344699"/>
            <a:ext cx="1856724" cy="1970643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-1" fmla="*/ 63 w 140227"/>
              <a:gd name="connsiteY0-2" fmla="*/ 65738 h 154534"/>
              <a:gd name="connsiteX1-3" fmla="*/ 62928 w 140227"/>
              <a:gd name="connsiteY1-4" fmla="*/ 16 h 154534"/>
              <a:gd name="connsiteX2-5" fmla="*/ 140080 w 140227"/>
              <a:gd name="connsiteY2-6" fmla="*/ 71453 h 154534"/>
              <a:gd name="connsiteX3-7" fmla="*/ 74358 w 140227"/>
              <a:gd name="connsiteY3-8" fmla="*/ 154321 h 154534"/>
              <a:gd name="connsiteX4-9" fmla="*/ 63 w 140227"/>
              <a:gd name="connsiteY4-10" fmla="*/ 65738 h 154534"/>
              <a:gd name="connsiteX0-11" fmla="*/ 63 w 140227"/>
              <a:gd name="connsiteY0-12" fmla="*/ 65738 h 154534"/>
              <a:gd name="connsiteX1-13" fmla="*/ 62928 w 140227"/>
              <a:gd name="connsiteY1-14" fmla="*/ 16 h 154534"/>
              <a:gd name="connsiteX2-15" fmla="*/ 140080 w 140227"/>
              <a:gd name="connsiteY2-16" fmla="*/ 71453 h 154534"/>
              <a:gd name="connsiteX3-17" fmla="*/ 74358 w 140227"/>
              <a:gd name="connsiteY3-18" fmla="*/ 154321 h 154534"/>
              <a:gd name="connsiteX4-19" fmla="*/ 63 w 140227"/>
              <a:gd name="connsiteY4-20" fmla="*/ 65738 h 154534"/>
              <a:gd name="connsiteX0-21" fmla="*/ 178 w 140342"/>
              <a:gd name="connsiteY0-22" fmla="*/ 65738 h 154534"/>
              <a:gd name="connsiteX1-23" fmla="*/ 63043 w 140342"/>
              <a:gd name="connsiteY1-24" fmla="*/ 16 h 154534"/>
              <a:gd name="connsiteX2-25" fmla="*/ 140195 w 140342"/>
              <a:gd name="connsiteY2-26" fmla="*/ 71453 h 154534"/>
              <a:gd name="connsiteX3-27" fmla="*/ 74473 w 140342"/>
              <a:gd name="connsiteY3-28" fmla="*/ 154321 h 154534"/>
              <a:gd name="connsiteX4-29" fmla="*/ 178 w 140342"/>
              <a:gd name="connsiteY4-30" fmla="*/ 65738 h 154534"/>
              <a:gd name="connsiteX0-31" fmla="*/ 178 w 140342"/>
              <a:gd name="connsiteY0-32" fmla="*/ 65740 h 154536"/>
              <a:gd name="connsiteX1-33" fmla="*/ 63043 w 140342"/>
              <a:gd name="connsiteY1-34" fmla="*/ 18 h 154536"/>
              <a:gd name="connsiteX2-35" fmla="*/ 140195 w 140342"/>
              <a:gd name="connsiteY2-36" fmla="*/ 71455 h 154536"/>
              <a:gd name="connsiteX3-37" fmla="*/ 74473 w 140342"/>
              <a:gd name="connsiteY3-38" fmla="*/ 154323 h 154536"/>
              <a:gd name="connsiteX4-39" fmla="*/ 178 w 140342"/>
              <a:gd name="connsiteY4-40" fmla="*/ 65740 h 154536"/>
              <a:gd name="connsiteX0-41" fmla="*/ 9 w 140173"/>
              <a:gd name="connsiteY0-42" fmla="*/ 71451 h 160247"/>
              <a:gd name="connsiteX1-43" fmla="*/ 71446 w 140173"/>
              <a:gd name="connsiteY1-44" fmla="*/ 14 h 160247"/>
              <a:gd name="connsiteX2-45" fmla="*/ 140026 w 140173"/>
              <a:gd name="connsiteY2-46" fmla="*/ 77166 h 160247"/>
              <a:gd name="connsiteX3-47" fmla="*/ 74304 w 140173"/>
              <a:gd name="connsiteY3-48" fmla="*/ 160034 h 160247"/>
              <a:gd name="connsiteX4-49" fmla="*/ 9 w 140173"/>
              <a:gd name="connsiteY4-50" fmla="*/ 71451 h 160247"/>
              <a:gd name="connsiteX0-51" fmla="*/ 9 w 140173"/>
              <a:gd name="connsiteY0-52" fmla="*/ 71451 h 148862"/>
              <a:gd name="connsiteX1-53" fmla="*/ 71446 w 140173"/>
              <a:gd name="connsiteY1-54" fmla="*/ 14 h 148862"/>
              <a:gd name="connsiteX2-55" fmla="*/ 140026 w 140173"/>
              <a:gd name="connsiteY2-56" fmla="*/ 77166 h 148862"/>
              <a:gd name="connsiteX3-57" fmla="*/ 74304 w 140173"/>
              <a:gd name="connsiteY3-58" fmla="*/ 148604 h 148862"/>
              <a:gd name="connsiteX4-59" fmla="*/ 9 w 140173"/>
              <a:gd name="connsiteY4-60" fmla="*/ 71451 h 148862"/>
              <a:gd name="connsiteX0-61" fmla="*/ 9 w 141024"/>
              <a:gd name="connsiteY0-62" fmla="*/ 71451 h 148862"/>
              <a:gd name="connsiteX1-63" fmla="*/ 71446 w 141024"/>
              <a:gd name="connsiteY1-64" fmla="*/ 14 h 148862"/>
              <a:gd name="connsiteX2-65" fmla="*/ 140026 w 141024"/>
              <a:gd name="connsiteY2-66" fmla="*/ 77166 h 148862"/>
              <a:gd name="connsiteX3-67" fmla="*/ 74304 w 141024"/>
              <a:gd name="connsiteY3-68" fmla="*/ 148604 h 148862"/>
              <a:gd name="connsiteX4-69" fmla="*/ 9 w 141024"/>
              <a:gd name="connsiteY4-70" fmla="*/ 71451 h 148862"/>
              <a:gd name="connsiteX0-71" fmla="*/ 9 w 140173"/>
              <a:gd name="connsiteY0-72" fmla="*/ 71451 h 148862"/>
              <a:gd name="connsiteX1-73" fmla="*/ 71446 w 140173"/>
              <a:gd name="connsiteY1-74" fmla="*/ 14 h 148862"/>
              <a:gd name="connsiteX2-75" fmla="*/ 140026 w 140173"/>
              <a:gd name="connsiteY2-76" fmla="*/ 77166 h 148862"/>
              <a:gd name="connsiteX3-77" fmla="*/ 74304 w 140173"/>
              <a:gd name="connsiteY3-78" fmla="*/ 148604 h 148862"/>
              <a:gd name="connsiteX4-79" fmla="*/ 9 w 140173"/>
              <a:gd name="connsiteY4-80" fmla="*/ 71451 h 148862"/>
              <a:gd name="connsiteX0-81" fmla="*/ 9 w 140257"/>
              <a:gd name="connsiteY0-82" fmla="*/ 71451 h 148862"/>
              <a:gd name="connsiteX1-83" fmla="*/ 71446 w 140257"/>
              <a:gd name="connsiteY1-84" fmla="*/ 14 h 148862"/>
              <a:gd name="connsiteX2-85" fmla="*/ 140026 w 140257"/>
              <a:gd name="connsiteY2-86" fmla="*/ 77166 h 148862"/>
              <a:gd name="connsiteX3-87" fmla="*/ 74304 w 140257"/>
              <a:gd name="connsiteY3-88" fmla="*/ 148604 h 148862"/>
              <a:gd name="connsiteX4-89" fmla="*/ 9 w 140257"/>
              <a:gd name="connsiteY4-90" fmla="*/ 71451 h 1488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7" name="任意多边形 83"/>
          <p:cNvSpPr/>
          <p:nvPr>
            <p:custDataLst>
              <p:tags r:id="rId11"/>
            </p:custDataLst>
          </p:nvPr>
        </p:nvSpPr>
        <p:spPr>
          <a:xfrm rot="377494">
            <a:off x="5295852" y="1736755"/>
            <a:ext cx="659233" cy="1073733"/>
          </a:xfrm>
          <a:custGeom>
            <a:avLst/>
            <a:gdLst>
              <a:gd name="connsiteX0" fmla="*/ 131483 w 768692"/>
              <a:gd name="connsiteY0" fmla="*/ 0 h 962212"/>
              <a:gd name="connsiteX1" fmla="*/ 394448 w 768692"/>
              <a:gd name="connsiteY1" fmla="*/ 197223 h 962212"/>
              <a:gd name="connsiteX2" fmla="*/ 621553 w 768692"/>
              <a:gd name="connsiteY2" fmla="*/ 137459 h 962212"/>
              <a:gd name="connsiteX3" fmla="*/ 764989 w 768692"/>
              <a:gd name="connsiteY3" fmla="*/ 472141 h 962212"/>
              <a:gd name="connsiteX4" fmla="*/ 472142 w 768692"/>
              <a:gd name="connsiteY4" fmla="*/ 531906 h 962212"/>
              <a:gd name="connsiteX5" fmla="*/ 591671 w 768692"/>
              <a:gd name="connsiteY5" fmla="*/ 770965 h 962212"/>
              <a:gd name="connsiteX6" fmla="*/ 442259 w 768692"/>
              <a:gd name="connsiteY6" fmla="*/ 806823 h 962212"/>
              <a:gd name="connsiteX7" fmla="*/ 352612 w 768692"/>
              <a:gd name="connsiteY7" fmla="*/ 693271 h 962212"/>
              <a:gd name="connsiteX8" fmla="*/ 197224 w 768692"/>
              <a:gd name="connsiteY8" fmla="*/ 878541 h 962212"/>
              <a:gd name="connsiteX9" fmla="*/ 0 w 768692"/>
              <a:gd name="connsiteY9" fmla="*/ 962212 h 962212"/>
              <a:gd name="connsiteX0-1" fmla="*/ 61103 w 698312"/>
              <a:gd name="connsiteY0-2" fmla="*/ 0 h 1082820"/>
              <a:gd name="connsiteX1-3" fmla="*/ 324068 w 698312"/>
              <a:gd name="connsiteY1-4" fmla="*/ 197223 h 1082820"/>
              <a:gd name="connsiteX2-5" fmla="*/ 551173 w 698312"/>
              <a:gd name="connsiteY2-6" fmla="*/ 137459 h 1082820"/>
              <a:gd name="connsiteX3-7" fmla="*/ 694609 w 698312"/>
              <a:gd name="connsiteY3-8" fmla="*/ 472141 h 1082820"/>
              <a:gd name="connsiteX4-9" fmla="*/ 401762 w 698312"/>
              <a:gd name="connsiteY4-10" fmla="*/ 531906 h 1082820"/>
              <a:gd name="connsiteX5-11" fmla="*/ 521291 w 698312"/>
              <a:gd name="connsiteY5-12" fmla="*/ 770965 h 1082820"/>
              <a:gd name="connsiteX6-13" fmla="*/ 371879 w 698312"/>
              <a:gd name="connsiteY6-14" fmla="*/ 806823 h 1082820"/>
              <a:gd name="connsiteX7-15" fmla="*/ 282232 w 698312"/>
              <a:gd name="connsiteY7-16" fmla="*/ 693271 h 1082820"/>
              <a:gd name="connsiteX8-17" fmla="*/ 126844 w 698312"/>
              <a:gd name="connsiteY8-18" fmla="*/ 878541 h 1082820"/>
              <a:gd name="connsiteX9-19" fmla="*/ 0 w 698312"/>
              <a:gd name="connsiteY9-20" fmla="*/ 1082820 h 1082820"/>
              <a:gd name="connsiteX0-21" fmla="*/ 61103 w 698312"/>
              <a:gd name="connsiteY0-22" fmla="*/ 0 h 1082820"/>
              <a:gd name="connsiteX1-23" fmla="*/ 324068 w 698312"/>
              <a:gd name="connsiteY1-24" fmla="*/ 197223 h 1082820"/>
              <a:gd name="connsiteX2-25" fmla="*/ 551173 w 698312"/>
              <a:gd name="connsiteY2-26" fmla="*/ 137459 h 1082820"/>
              <a:gd name="connsiteX3-27" fmla="*/ 694609 w 698312"/>
              <a:gd name="connsiteY3-28" fmla="*/ 472141 h 1082820"/>
              <a:gd name="connsiteX4-29" fmla="*/ 401762 w 698312"/>
              <a:gd name="connsiteY4-30" fmla="*/ 531906 h 1082820"/>
              <a:gd name="connsiteX5-31" fmla="*/ 521291 w 698312"/>
              <a:gd name="connsiteY5-32" fmla="*/ 770965 h 1082820"/>
              <a:gd name="connsiteX6-33" fmla="*/ 371879 w 698312"/>
              <a:gd name="connsiteY6-34" fmla="*/ 806823 h 1082820"/>
              <a:gd name="connsiteX7-35" fmla="*/ 282232 w 698312"/>
              <a:gd name="connsiteY7-36" fmla="*/ 693271 h 1082820"/>
              <a:gd name="connsiteX8-37" fmla="*/ 176111 w 698312"/>
              <a:gd name="connsiteY8-38" fmla="*/ 905342 h 1082820"/>
              <a:gd name="connsiteX9-39" fmla="*/ 0 w 698312"/>
              <a:gd name="connsiteY9-40" fmla="*/ 1082820 h 10828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698312" h="1082820">
                <a:moveTo>
                  <a:pt x="61103" y="0"/>
                </a:moveTo>
                <a:cubicBezTo>
                  <a:pt x="151746" y="87156"/>
                  <a:pt x="242390" y="174313"/>
                  <a:pt x="324068" y="197223"/>
                </a:cubicBezTo>
                <a:cubicBezTo>
                  <a:pt x="405746" y="220133"/>
                  <a:pt x="489416" y="91639"/>
                  <a:pt x="551173" y="137459"/>
                </a:cubicBezTo>
                <a:cubicBezTo>
                  <a:pt x="612930" y="183279"/>
                  <a:pt x="719511" y="406400"/>
                  <a:pt x="694609" y="472141"/>
                </a:cubicBezTo>
                <a:cubicBezTo>
                  <a:pt x="669707" y="537882"/>
                  <a:pt x="430648" y="482102"/>
                  <a:pt x="401762" y="531906"/>
                </a:cubicBezTo>
                <a:cubicBezTo>
                  <a:pt x="372876" y="581710"/>
                  <a:pt x="526272" y="725146"/>
                  <a:pt x="521291" y="770965"/>
                </a:cubicBezTo>
                <a:cubicBezTo>
                  <a:pt x="516311" y="816785"/>
                  <a:pt x="411722" y="819772"/>
                  <a:pt x="371879" y="806823"/>
                </a:cubicBezTo>
                <a:cubicBezTo>
                  <a:pt x="332036" y="793874"/>
                  <a:pt x="314860" y="676851"/>
                  <a:pt x="282232" y="693271"/>
                </a:cubicBezTo>
                <a:cubicBezTo>
                  <a:pt x="249604" y="709691"/>
                  <a:pt x="223150" y="840417"/>
                  <a:pt x="176111" y="905342"/>
                </a:cubicBezTo>
                <a:cubicBezTo>
                  <a:pt x="129072" y="970267"/>
                  <a:pt x="69227" y="1063396"/>
                  <a:pt x="0" y="108282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8" name="任意多边形 84"/>
          <p:cNvSpPr/>
          <p:nvPr>
            <p:custDataLst>
              <p:tags r:id="rId12"/>
            </p:custDataLst>
          </p:nvPr>
        </p:nvSpPr>
        <p:spPr>
          <a:xfrm rot="377494">
            <a:off x="5754106" y="2670662"/>
            <a:ext cx="143989" cy="178110"/>
          </a:xfrm>
          <a:custGeom>
            <a:avLst/>
            <a:gdLst>
              <a:gd name="connsiteX0" fmla="*/ 6763 w 126447"/>
              <a:gd name="connsiteY0" fmla="*/ 18499 h 191822"/>
              <a:gd name="connsiteX1" fmla="*/ 126292 w 126447"/>
              <a:gd name="connsiteY1" fmla="*/ 24476 h 191822"/>
              <a:gd name="connsiteX2" fmla="*/ 30669 w 126447"/>
              <a:gd name="connsiteY2" fmla="*/ 191817 h 191822"/>
              <a:gd name="connsiteX3" fmla="*/ 6763 w 126447"/>
              <a:gd name="connsiteY3" fmla="*/ 18499 h 191822"/>
              <a:gd name="connsiteX0-1" fmla="*/ 394 w 120595"/>
              <a:gd name="connsiteY0-2" fmla="*/ 16500 h 159942"/>
              <a:gd name="connsiteX1-3" fmla="*/ 119923 w 120595"/>
              <a:gd name="connsiteY1-4" fmla="*/ 22477 h 159942"/>
              <a:gd name="connsiteX2-5" fmla="*/ 84065 w 120595"/>
              <a:gd name="connsiteY2-6" fmla="*/ 159936 h 159942"/>
              <a:gd name="connsiteX3-7" fmla="*/ 394 w 120595"/>
              <a:gd name="connsiteY3-8" fmla="*/ 16500 h 159942"/>
              <a:gd name="connsiteX0-9" fmla="*/ 939 w 129518"/>
              <a:gd name="connsiteY0-10" fmla="*/ 16500 h 160211"/>
              <a:gd name="connsiteX1-11" fmla="*/ 120468 w 129518"/>
              <a:gd name="connsiteY1-12" fmla="*/ 22477 h 160211"/>
              <a:gd name="connsiteX2-13" fmla="*/ 84610 w 129518"/>
              <a:gd name="connsiteY2-14" fmla="*/ 159936 h 160211"/>
              <a:gd name="connsiteX3-15" fmla="*/ 939 w 129518"/>
              <a:gd name="connsiteY3-16" fmla="*/ 16500 h 1602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9518" h="160211">
                <a:moveTo>
                  <a:pt x="939" y="16500"/>
                </a:moveTo>
                <a:cubicBezTo>
                  <a:pt x="6915" y="-6410"/>
                  <a:pt x="116484" y="-6409"/>
                  <a:pt x="120468" y="22477"/>
                </a:cubicBezTo>
                <a:cubicBezTo>
                  <a:pt x="124452" y="51363"/>
                  <a:pt x="152344" y="152964"/>
                  <a:pt x="84610" y="159936"/>
                </a:cubicBezTo>
                <a:cubicBezTo>
                  <a:pt x="16876" y="166908"/>
                  <a:pt x="-5037" y="39410"/>
                  <a:pt x="939" y="16500"/>
                </a:cubicBezTo>
                <a:close/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9" name="任意多边形 85"/>
          <p:cNvSpPr/>
          <p:nvPr>
            <p:custDataLst>
              <p:tags r:id="rId13"/>
            </p:custDataLst>
          </p:nvPr>
        </p:nvSpPr>
        <p:spPr>
          <a:xfrm rot="377494">
            <a:off x="6239290" y="1595670"/>
            <a:ext cx="739783" cy="1335626"/>
          </a:xfrm>
          <a:custGeom>
            <a:avLst/>
            <a:gdLst>
              <a:gd name="connsiteX0" fmla="*/ 420402 w 665437"/>
              <a:gd name="connsiteY0" fmla="*/ 0 h 1201399"/>
              <a:gd name="connsiteX1" fmla="*/ 181343 w 665437"/>
              <a:gd name="connsiteY1" fmla="*/ 161365 h 1201399"/>
              <a:gd name="connsiteX2" fmla="*/ 37908 w 665437"/>
              <a:gd name="connsiteY2" fmla="*/ 173318 h 1201399"/>
              <a:gd name="connsiteX3" fmla="*/ 2049 w 665437"/>
              <a:gd name="connsiteY3" fmla="*/ 239059 h 1201399"/>
              <a:gd name="connsiteX4" fmla="*/ 37908 w 665437"/>
              <a:gd name="connsiteY4" fmla="*/ 579718 h 1201399"/>
              <a:gd name="connsiteX5" fmla="*/ 306849 w 665437"/>
              <a:gd name="connsiteY5" fmla="*/ 753036 h 1201399"/>
              <a:gd name="connsiteX6" fmla="*/ 282943 w 665437"/>
              <a:gd name="connsiteY6" fmla="*/ 926353 h 1201399"/>
              <a:gd name="connsiteX7" fmla="*/ 336731 w 665437"/>
              <a:gd name="connsiteY7" fmla="*/ 1093695 h 1201399"/>
              <a:gd name="connsiteX8" fmla="*/ 306849 w 665437"/>
              <a:gd name="connsiteY8" fmla="*/ 1201271 h 1201399"/>
              <a:gd name="connsiteX9" fmla="*/ 408449 w 665437"/>
              <a:gd name="connsiteY9" fmla="*/ 1111624 h 1201399"/>
              <a:gd name="connsiteX10" fmla="*/ 444308 w 665437"/>
              <a:gd name="connsiteY10" fmla="*/ 944283 h 1201399"/>
              <a:gd name="connsiteX11" fmla="*/ 516025 w 665437"/>
              <a:gd name="connsiteY11" fmla="*/ 818777 h 1201399"/>
              <a:gd name="connsiteX12" fmla="*/ 665437 w 665437"/>
              <a:gd name="connsiteY12" fmla="*/ 753036 h 1201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65437" h="1201399">
                <a:moveTo>
                  <a:pt x="420402" y="0"/>
                </a:moveTo>
                <a:cubicBezTo>
                  <a:pt x="332747" y="66239"/>
                  <a:pt x="245092" y="132479"/>
                  <a:pt x="181343" y="161365"/>
                </a:cubicBezTo>
                <a:cubicBezTo>
                  <a:pt x="117594" y="190251"/>
                  <a:pt x="67790" y="160369"/>
                  <a:pt x="37908" y="173318"/>
                </a:cubicBezTo>
                <a:cubicBezTo>
                  <a:pt x="8026" y="186267"/>
                  <a:pt x="2049" y="171326"/>
                  <a:pt x="2049" y="239059"/>
                </a:cubicBezTo>
                <a:cubicBezTo>
                  <a:pt x="2049" y="306792"/>
                  <a:pt x="-12892" y="494055"/>
                  <a:pt x="37908" y="579718"/>
                </a:cubicBezTo>
                <a:cubicBezTo>
                  <a:pt x="88708" y="665381"/>
                  <a:pt x="266010" y="695264"/>
                  <a:pt x="306849" y="753036"/>
                </a:cubicBezTo>
                <a:cubicBezTo>
                  <a:pt x="347688" y="810808"/>
                  <a:pt x="277963" y="869577"/>
                  <a:pt x="282943" y="926353"/>
                </a:cubicBezTo>
                <a:cubicBezTo>
                  <a:pt x="287923" y="983129"/>
                  <a:pt x="332747" y="1047875"/>
                  <a:pt x="336731" y="1093695"/>
                </a:cubicBezTo>
                <a:cubicBezTo>
                  <a:pt x="340715" y="1139515"/>
                  <a:pt x="294896" y="1198283"/>
                  <a:pt x="306849" y="1201271"/>
                </a:cubicBezTo>
                <a:cubicBezTo>
                  <a:pt x="318802" y="1204259"/>
                  <a:pt x="385539" y="1154455"/>
                  <a:pt x="408449" y="1111624"/>
                </a:cubicBezTo>
                <a:cubicBezTo>
                  <a:pt x="431359" y="1068793"/>
                  <a:pt x="426379" y="993091"/>
                  <a:pt x="444308" y="944283"/>
                </a:cubicBezTo>
                <a:cubicBezTo>
                  <a:pt x="462237" y="895475"/>
                  <a:pt x="479170" y="850651"/>
                  <a:pt x="516025" y="818777"/>
                </a:cubicBezTo>
                <a:cubicBezTo>
                  <a:pt x="552880" y="786903"/>
                  <a:pt x="609158" y="769969"/>
                  <a:pt x="665437" y="753036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30" name="任意多边形 86"/>
          <p:cNvSpPr/>
          <p:nvPr>
            <p:custDataLst>
              <p:tags r:id="rId14"/>
            </p:custDataLst>
          </p:nvPr>
        </p:nvSpPr>
        <p:spPr>
          <a:xfrm rot="377494">
            <a:off x="6729497" y="2755707"/>
            <a:ext cx="139527" cy="265768"/>
          </a:xfrm>
          <a:custGeom>
            <a:avLst/>
            <a:gdLst>
              <a:gd name="connsiteX0" fmla="*/ 125506 w 125506"/>
              <a:gd name="connsiteY0" fmla="*/ 0 h 239059"/>
              <a:gd name="connsiteX1" fmla="*/ 59765 w 125506"/>
              <a:gd name="connsiteY1" fmla="*/ 23906 h 239059"/>
              <a:gd name="connsiteX2" fmla="*/ 0 w 125506"/>
              <a:gd name="connsiteY2" fmla="*/ 143435 h 239059"/>
              <a:gd name="connsiteX3" fmla="*/ 59765 w 125506"/>
              <a:gd name="connsiteY3" fmla="*/ 239059 h 23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06" h="239059">
                <a:moveTo>
                  <a:pt x="125506" y="0"/>
                </a:moveTo>
                <a:cubicBezTo>
                  <a:pt x="103094" y="0"/>
                  <a:pt x="80683" y="0"/>
                  <a:pt x="59765" y="23906"/>
                </a:cubicBezTo>
                <a:cubicBezTo>
                  <a:pt x="38847" y="47812"/>
                  <a:pt x="0" y="107576"/>
                  <a:pt x="0" y="143435"/>
                </a:cubicBezTo>
                <a:cubicBezTo>
                  <a:pt x="0" y="179294"/>
                  <a:pt x="29882" y="209176"/>
                  <a:pt x="59765" y="239059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9" name="任意多边形 65"/>
          <p:cNvSpPr/>
          <p:nvPr>
            <p:custDataLst>
              <p:tags r:id="rId15"/>
            </p:custDataLst>
          </p:nvPr>
        </p:nvSpPr>
        <p:spPr>
          <a:xfrm rot="20657023">
            <a:off x="6515201" y="2234373"/>
            <a:ext cx="505562" cy="240811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0" name="任意多边形 66"/>
          <p:cNvSpPr/>
          <p:nvPr>
            <p:custDataLst>
              <p:tags r:id="rId16"/>
            </p:custDataLst>
          </p:nvPr>
        </p:nvSpPr>
        <p:spPr>
          <a:xfrm rot="20657023">
            <a:off x="6211125" y="1792020"/>
            <a:ext cx="646319" cy="343785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1" name="任意多边形 67"/>
          <p:cNvSpPr/>
          <p:nvPr>
            <p:custDataLst>
              <p:tags r:id="rId17"/>
            </p:custDataLst>
          </p:nvPr>
        </p:nvSpPr>
        <p:spPr>
          <a:xfrm rot="20657023">
            <a:off x="5184242" y="1889858"/>
            <a:ext cx="329040" cy="159751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2" name="任意多边形 68"/>
          <p:cNvSpPr/>
          <p:nvPr>
            <p:custDataLst>
              <p:tags r:id="rId18"/>
            </p:custDataLst>
          </p:nvPr>
        </p:nvSpPr>
        <p:spPr>
          <a:xfrm rot="20657023">
            <a:off x="6516208" y="2082479"/>
            <a:ext cx="473402" cy="27918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3" name="任意多边形 69"/>
          <p:cNvSpPr/>
          <p:nvPr>
            <p:custDataLst>
              <p:tags r:id="rId19"/>
            </p:custDataLst>
          </p:nvPr>
        </p:nvSpPr>
        <p:spPr>
          <a:xfrm rot="20657023">
            <a:off x="5165962" y="2146094"/>
            <a:ext cx="779838" cy="429446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4" name="任意多边形 70"/>
          <p:cNvSpPr/>
          <p:nvPr>
            <p:custDataLst>
              <p:tags r:id="rId20"/>
            </p:custDataLst>
          </p:nvPr>
        </p:nvSpPr>
        <p:spPr>
          <a:xfrm rot="20657023">
            <a:off x="6405119" y="1961678"/>
            <a:ext cx="586384" cy="299206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5" name="任意多边形 71"/>
          <p:cNvSpPr/>
          <p:nvPr>
            <p:custDataLst>
              <p:tags r:id="rId21"/>
            </p:custDataLst>
          </p:nvPr>
        </p:nvSpPr>
        <p:spPr>
          <a:xfrm rot="20657023">
            <a:off x="6335327" y="1876830"/>
            <a:ext cx="571293" cy="27931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6" name="任意多边形 72"/>
          <p:cNvSpPr/>
          <p:nvPr>
            <p:custDataLst>
              <p:tags r:id="rId22"/>
            </p:custDataLst>
          </p:nvPr>
        </p:nvSpPr>
        <p:spPr>
          <a:xfrm rot="20657023">
            <a:off x="6285436" y="1741353"/>
            <a:ext cx="444197" cy="231290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7" name="任意多边形 73"/>
          <p:cNvSpPr/>
          <p:nvPr>
            <p:custDataLst>
              <p:tags r:id="rId23"/>
            </p:custDataLst>
          </p:nvPr>
        </p:nvSpPr>
        <p:spPr>
          <a:xfrm rot="20657023">
            <a:off x="5746655" y="2139332"/>
            <a:ext cx="214295" cy="81748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8" name="任意多边形 74"/>
          <p:cNvSpPr/>
          <p:nvPr>
            <p:custDataLst>
              <p:tags r:id="rId24"/>
            </p:custDataLst>
          </p:nvPr>
        </p:nvSpPr>
        <p:spPr>
          <a:xfrm rot="20657023">
            <a:off x="5171706" y="2030362"/>
            <a:ext cx="548943" cy="28216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19" name="任意多边形 75"/>
          <p:cNvSpPr/>
          <p:nvPr>
            <p:custDataLst>
              <p:tags r:id="rId25"/>
            </p:custDataLst>
          </p:nvPr>
        </p:nvSpPr>
        <p:spPr>
          <a:xfrm rot="20657023">
            <a:off x="6501953" y="2343645"/>
            <a:ext cx="555041" cy="26724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0" name="任意多边形 76"/>
          <p:cNvSpPr/>
          <p:nvPr>
            <p:custDataLst>
              <p:tags r:id="rId26"/>
            </p:custDataLst>
          </p:nvPr>
        </p:nvSpPr>
        <p:spPr>
          <a:xfrm rot="20657023">
            <a:off x="6504197" y="2715027"/>
            <a:ext cx="180264" cy="110252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1" name="任意多边形 77"/>
          <p:cNvSpPr/>
          <p:nvPr>
            <p:custDataLst>
              <p:tags r:id="rId27"/>
            </p:custDataLst>
          </p:nvPr>
        </p:nvSpPr>
        <p:spPr>
          <a:xfrm rot="20657023">
            <a:off x="6258379" y="1799100"/>
            <a:ext cx="206311" cy="14553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2" name="任意多边形 78"/>
          <p:cNvSpPr/>
          <p:nvPr>
            <p:custDataLst>
              <p:tags r:id="rId28"/>
            </p:custDataLst>
          </p:nvPr>
        </p:nvSpPr>
        <p:spPr>
          <a:xfrm rot="20657023">
            <a:off x="5146835" y="1964928"/>
            <a:ext cx="433108" cy="226292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3" name="任意多边形 79"/>
          <p:cNvSpPr/>
          <p:nvPr>
            <p:custDataLst>
              <p:tags r:id="rId29"/>
            </p:custDataLst>
          </p:nvPr>
        </p:nvSpPr>
        <p:spPr>
          <a:xfrm rot="20657023">
            <a:off x="5154149" y="2054204"/>
            <a:ext cx="739055" cy="402654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4" name="任意多边形 80"/>
          <p:cNvSpPr/>
          <p:nvPr>
            <p:custDataLst>
              <p:tags r:id="rId30"/>
            </p:custDataLst>
          </p:nvPr>
        </p:nvSpPr>
        <p:spPr>
          <a:xfrm rot="20657023">
            <a:off x="5594376" y="2359662"/>
            <a:ext cx="111714" cy="6845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25" name="任意多边形 81"/>
          <p:cNvSpPr/>
          <p:nvPr>
            <p:custDataLst>
              <p:tags r:id="rId31"/>
            </p:custDataLst>
          </p:nvPr>
        </p:nvSpPr>
        <p:spPr>
          <a:xfrm rot="20657023">
            <a:off x="5638598" y="2439316"/>
            <a:ext cx="111714" cy="6845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cxnSp>
        <p:nvCxnSpPr>
          <p:cNvPr id="31" name="直接连接符 30"/>
          <p:cNvCxnSpPr/>
          <p:nvPr>
            <p:custDataLst>
              <p:tags r:id="rId32"/>
            </p:custDataLst>
          </p:nvPr>
        </p:nvCxnSpPr>
        <p:spPr>
          <a:xfrm flipV="1">
            <a:off x="2529958" y="4422481"/>
            <a:ext cx="7183967" cy="0"/>
          </a:xfrm>
          <a:prstGeom prst="line">
            <a:avLst/>
          </a:prstGeom>
          <a:ln w="19050">
            <a:solidFill>
              <a:schemeClr val="bg1"/>
            </a:solidFill>
          </a:ln>
          <a:effectLst>
            <a:outerShdw blurRad="101600" dist="63500" dir="2700000" algn="tl" rotWithShape="0">
              <a:prstClr val="black">
                <a:alpha val="5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任意多边形 118"/>
          <p:cNvSpPr/>
          <p:nvPr>
            <p:custDataLst>
              <p:tags r:id="rId33"/>
            </p:custDataLst>
          </p:nvPr>
        </p:nvSpPr>
        <p:spPr>
          <a:xfrm flipH="1" flipV="1">
            <a:off x="2437843" y="2335620"/>
            <a:ext cx="240672" cy="4020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solidFill>
            <a:schemeClr val="bg1"/>
          </a:solidFill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  <p:sp>
        <p:nvSpPr>
          <p:cNvPr id="33" name="任意多边形 119"/>
          <p:cNvSpPr/>
          <p:nvPr>
            <p:custDataLst>
              <p:tags r:id="rId34"/>
            </p:custDataLst>
          </p:nvPr>
        </p:nvSpPr>
        <p:spPr>
          <a:xfrm flipH="1">
            <a:off x="10194532" y="4147674"/>
            <a:ext cx="256035" cy="388333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solidFill>
            <a:schemeClr val="accent2"/>
          </a:solidFill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  <p:sp>
        <p:nvSpPr>
          <p:cNvPr id="34" name="任意多边形 120"/>
          <p:cNvSpPr/>
          <p:nvPr>
            <p:custDataLst>
              <p:tags r:id="rId35"/>
            </p:custDataLst>
          </p:nvPr>
        </p:nvSpPr>
        <p:spPr>
          <a:xfrm flipH="1" flipV="1">
            <a:off x="8742116" y="1056792"/>
            <a:ext cx="386712" cy="502363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noFill/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6"/>
            </p:custDataLst>
          </p:nvPr>
        </p:nvSpPr>
        <p:spPr>
          <a:xfrm>
            <a:off x="2529958" y="3556205"/>
            <a:ext cx="7183967" cy="774186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7"/>
            </p:custDataLst>
          </p:nvPr>
        </p:nvSpPr>
        <p:spPr>
          <a:xfrm>
            <a:off x="2529958" y="4513498"/>
            <a:ext cx="7183967" cy="46521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00347 0.00092 L 0.59826 0.00247 " pathEditMode="relative" ptsTypes="AA">
                                      <p:cBhvr>
                                        <p:cTn id="13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2523">
            <a:off x="257784" y="77010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4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 flipH="1">
            <a:off x="2304148" y="1882241"/>
            <a:ext cx="504611" cy="327177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8" name="任意多边形 43"/>
          <p:cNvSpPr/>
          <p:nvPr>
            <p:custDataLst>
              <p:tags r:id="rId3"/>
            </p:custDataLst>
          </p:nvPr>
        </p:nvSpPr>
        <p:spPr>
          <a:xfrm flipH="1">
            <a:off x="7737584" y="3838737"/>
            <a:ext cx="658435" cy="272233"/>
          </a:xfrm>
          <a:custGeom>
            <a:avLst/>
            <a:gdLst>
              <a:gd name="connsiteX0" fmla="*/ 3108161 w 5108590"/>
              <a:gd name="connsiteY0" fmla="*/ 0 h 2871537"/>
              <a:gd name="connsiteX1" fmla="*/ 3989444 w 5108590"/>
              <a:gd name="connsiteY1" fmla="*/ 400035 h 2871537"/>
              <a:gd name="connsiteX2" fmla="*/ 4086693 w 5108590"/>
              <a:gd name="connsiteY2" fmla="*/ 563266 h 2871537"/>
              <a:gd name="connsiteX3" fmla="*/ 4131348 w 5108590"/>
              <a:gd name="connsiteY3" fmla="*/ 534900 h 2871537"/>
              <a:gd name="connsiteX4" fmla="*/ 4405156 w 5108590"/>
              <a:gd name="connsiteY4" fmla="*/ 465220 h 2871537"/>
              <a:gd name="connsiteX5" fmla="*/ 5108590 w 5108590"/>
              <a:gd name="connsiteY5" fmla="*/ 1102292 h 2871537"/>
              <a:gd name="connsiteX6" fmla="*/ 4798453 w 5108590"/>
              <a:gd name="connsiteY6" fmla="*/ 1640226 h 2871537"/>
              <a:gd name="connsiteX7" fmla="*/ 4794480 w 5108590"/>
              <a:gd name="connsiteY7" fmla="*/ 1642029 h 2871537"/>
              <a:gd name="connsiteX8" fmla="*/ 4815013 w 5108590"/>
              <a:gd name="connsiteY8" fmla="*/ 1704408 h 2871537"/>
              <a:gd name="connsiteX9" fmla="*/ 4832286 w 5108590"/>
              <a:gd name="connsiteY9" fmla="*/ 1872313 h 2871537"/>
              <a:gd name="connsiteX10" fmla="*/ 3982054 w 5108590"/>
              <a:gd name="connsiteY10" fmla="*/ 2642334 h 2871537"/>
              <a:gd name="connsiteX11" fmla="*/ 3380849 w 5108590"/>
              <a:gd name="connsiteY11" fmla="*/ 2353576 h 2871537"/>
              <a:gd name="connsiteX12" fmla="*/ 3379137 w 5108590"/>
              <a:gd name="connsiteY12" fmla="*/ 2351518 h 2871537"/>
              <a:gd name="connsiteX13" fmla="*/ 3307654 w 5108590"/>
              <a:gd name="connsiteY13" fmla="*/ 2471502 h 2871537"/>
              <a:gd name="connsiteX14" fmla="*/ 2426371 w 5108590"/>
              <a:gd name="connsiteY14" fmla="*/ 2871537 h 2871537"/>
              <a:gd name="connsiteX15" fmla="*/ 1447099 w 5108590"/>
              <a:gd name="connsiteY15" fmla="*/ 2194760 h 2871537"/>
              <a:gd name="connsiteX16" fmla="*/ 1418508 w 5108590"/>
              <a:gd name="connsiteY16" fmla="*/ 2124456 h 2871537"/>
              <a:gd name="connsiteX17" fmla="*/ 1325605 w 5108590"/>
              <a:gd name="connsiteY17" fmla="*/ 2190236 h 2871537"/>
              <a:gd name="connsiteX18" fmla="*/ 850232 w 5108590"/>
              <a:gd name="connsiteY18" fmla="*/ 2310063 h 2871537"/>
              <a:gd name="connsiteX19" fmla="*/ 0 w 5108590"/>
              <a:gd name="connsiteY19" fmla="*/ 1540042 h 2871537"/>
              <a:gd name="connsiteX20" fmla="*/ 850232 w 5108590"/>
              <a:gd name="connsiteY20" fmla="*/ 770021 h 2871537"/>
              <a:gd name="connsiteX21" fmla="*/ 1021583 w 5108590"/>
              <a:gd name="connsiteY21" fmla="*/ 783848 h 2871537"/>
              <a:gd name="connsiteX22" fmla="*/ 1029246 w 5108590"/>
              <a:gd name="connsiteY22" fmla="*/ 785791 h 2871537"/>
              <a:gd name="connsiteX23" fmla="*/ 1026695 w 5108590"/>
              <a:gd name="connsiteY23" fmla="*/ 770021 h 2871537"/>
              <a:gd name="connsiteX24" fmla="*/ 1876927 w 5108590"/>
              <a:gd name="connsiteY24" fmla="*/ 0 h 2871537"/>
              <a:gd name="connsiteX25" fmla="*/ 2478132 w 5108590"/>
              <a:gd name="connsiteY25" fmla="*/ 208922 h 2871537"/>
              <a:gd name="connsiteX26" fmla="*/ 2500065 w 5108590"/>
              <a:gd name="connsiteY26" fmla="*/ 232394 h 2871537"/>
              <a:gd name="connsiteX27" fmla="*/ 2513944 w 5108590"/>
              <a:gd name="connsiteY27" fmla="*/ 219952 h 2871537"/>
              <a:gd name="connsiteX28" fmla="*/ 3108161 w 5108590"/>
              <a:gd name="connsiteY28" fmla="*/ 0 h 2871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108590" h="2871537">
                <a:moveTo>
                  <a:pt x="3108161" y="0"/>
                </a:moveTo>
                <a:cubicBezTo>
                  <a:pt x="3475013" y="0"/>
                  <a:pt x="3798453" y="146705"/>
                  <a:pt x="3989444" y="400035"/>
                </a:cubicBezTo>
                <a:lnTo>
                  <a:pt x="4086693" y="563266"/>
                </a:lnTo>
                <a:lnTo>
                  <a:pt x="4131348" y="534900"/>
                </a:lnTo>
                <a:cubicBezTo>
                  <a:pt x="4215506" y="491765"/>
                  <a:pt x="4308032" y="465220"/>
                  <a:pt x="4405156" y="465220"/>
                </a:cubicBezTo>
                <a:cubicBezTo>
                  <a:pt x="4793652" y="465220"/>
                  <a:pt x="5108590" y="713796"/>
                  <a:pt x="5108590" y="1102292"/>
                </a:cubicBezTo>
                <a:cubicBezTo>
                  <a:pt x="5108590" y="1345102"/>
                  <a:pt x="4985568" y="1533256"/>
                  <a:pt x="4798453" y="1640226"/>
                </a:cubicBezTo>
                <a:lnTo>
                  <a:pt x="4794480" y="1642029"/>
                </a:lnTo>
                <a:lnTo>
                  <a:pt x="4815013" y="1704408"/>
                </a:lnTo>
                <a:cubicBezTo>
                  <a:pt x="4826338" y="1757563"/>
                  <a:pt x="4832286" y="1813617"/>
                  <a:pt x="4832286" y="1872313"/>
                </a:cubicBezTo>
                <a:cubicBezTo>
                  <a:pt x="4832286" y="2341883"/>
                  <a:pt x="4451624" y="2642334"/>
                  <a:pt x="3982054" y="2642334"/>
                </a:cubicBezTo>
                <a:cubicBezTo>
                  <a:pt x="3747269" y="2642334"/>
                  <a:pt x="3534711" y="2513997"/>
                  <a:pt x="3380849" y="2353576"/>
                </a:cubicBezTo>
                <a:lnTo>
                  <a:pt x="3379137" y="2351518"/>
                </a:lnTo>
                <a:lnTo>
                  <a:pt x="3307654" y="2471502"/>
                </a:lnTo>
                <a:cubicBezTo>
                  <a:pt x="3116662" y="2724832"/>
                  <a:pt x="2793223" y="2871537"/>
                  <a:pt x="2426371" y="2871537"/>
                </a:cubicBezTo>
                <a:cubicBezTo>
                  <a:pt x="1986149" y="2871537"/>
                  <a:pt x="1608440" y="2510590"/>
                  <a:pt x="1447099" y="2194760"/>
                </a:cubicBezTo>
                <a:lnTo>
                  <a:pt x="1418508" y="2124456"/>
                </a:lnTo>
                <a:lnTo>
                  <a:pt x="1325605" y="2190236"/>
                </a:lnTo>
                <a:cubicBezTo>
                  <a:pt x="1189907" y="2267812"/>
                  <a:pt x="1026321" y="2310063"/>
                  <a:pt x="850232" y="2310063"/>
                </a:cubicBezTo>
                <a:cubicBezTo>
                  <a:pt x="380662" y="2310063"/>
                  <a:pt x="0" y="1796716"/>
                  <a:pt x="0" y="1540042"/>
                </a:cubicBezTo>
                <a:cubicBezTo>
                  <a:pt x="0" y="1283368"/>
                  <a:pt x="380662" y="770021"/>
                  <a:pt x="850232" y="770021"/>
                </a:cubicBezTo>
                <a:cubicBezTo>
                  <a:pt x="908928" y="770021"/>
                  <a:pt x="966235" y="774716"/>
                  <a:pt x="1021583" y="783848"/>
                </a:cubicBezTo>
                <a:lnTo>
                  <a:pt x="1029246" y="785791"/>
                </a:lnTo>
                <a:lnTo>
                  <a:pt x="1026695" y="770021"/>
                </a:lnTo>
                <a:cubicBezTo>
                  <a:pt x="1026695" y="513347"/>
                  <a:pt x="1407357" y="0"/>
                  <a:pt x="1876927" y="0"/>
                </a:cubicBezTo>
                <a:cubicBezTo>
                  <a:pt x="2111712" y="0"/>
                  <a:pt x="2324270" y="75113"/>
                  <a:pt x="2478132" y="208922"/>
                </a:cubicBezTo>
                <a:lnTo>
                  <a:pt x="2500065" y="232394"/>
                </a:lnTo>
                <a:lnTo>
                  <a:pt x="2513944" y="219952"/>
                </a:lnTo>
                <a:cubicBezTo>
                  <a:pt x="2683567" y="90237"/>
                  <a:pt x="2888050" y="0"/>
                  <a:pt x="3108161" y="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854513" y="3629392"/>
            <a:ext cx="848419" cy="340381"/>
            <a:chOff x="1372329" y="5446987"/>
            <a:chExt cx="1761315" cy="706794"/>
          </a:xfrm>
          <a:solidFill>
            <a:srgbClr val="244242"/>
          </a:solidFill>
        </p:grpSpPr>
        <p:sp>
          <p:nvSpPr>
            <p:cNvPr id="10" name="任意多边形 48"/>
            <p:cNvSpPr/>
            <p:nvPr>
              <p:custDataLst>
                <p:tags r:id="rId6"/>
              </p:custDataLst>
            </p:nvPr>
          </p:nvSpPr>
          <p:spPr>
            <a:xfrm flipH="1">
              <a:off x="1372329" y="5446987"/>
              <a:ext cx="1528023" cy="630144"/>
            </a:xfrm>
            <a:custGeom>
              <a:avLst/>
              <a:gdLst>
                <a:gd name="connsiteX0" fmla="*/ 3108161 w 5108590"/>
                <a:gd name="connsiteY0" fmla="*/ 0 h 2871537"/>
                <a:gd name="connsiteX1" fmla="*/ 3989444 w 5108590"/>
                <a:gd name="connsiteY1" fmla="*/ 400035 h 2871537"/>
                <a:gd name="connsiteX2" fmla="*/ 4086693 w 5108590"/>
                <a:gd name="connsiteY2" fmla="*/ 563266 h 2871537"/>
                <a:gd name="connsiteX3" fmla="*/ 4131348 w 5108590"/>
                <a:gd name="connsiteY3" fmla="*/ 534900 h 2871537"/>
                <a:gd name="connsiteX4" fmla="*/ 4405156 w 5108590"/>
                <a:gd name="connsiteY4" fmla="*/ 465220 h 2871537"/>
                <a:gd name="connsiteX5" fmla="*/ 5108590 w 5108590"/>
                <a:gd name="connsiteY5" fmla="*/ 1102292 h 2871537"/>
                <a:gd name="connsiteX6" fmla="*/ 4798453 w 5108590"/>
                <a:gd name="connsiteY6" fmla="*/ 1640226 h 2871537"/>
                <a:gd name="connsiteX7" fmla="*/ 4794480 w 5108590"/>
                <a:gd name="connsiteY7" fmla="*/ 1642029 h 2871537"/>
                <a:gd name="connsiteX8" fmla="*/ 4815013 w 5108590"/>
                <a:gd name="connsiteY8" fmla="*/ 1704408 h 2871537"/>
                <a:gd name="connsiteX9" fmla="*/ 4832286 w 5108590"/>
                <a:gd name="connsiteY9" fmla="*/ 1872313 h 2871537"/>
                <a:gd name="connsiteX10" fmla="*/ 3982054 w 5108590"/>
                <a:gd name="connsiteY10" fmla="*/ 2642334 h 2871537"/>
                <a:gd name="connsiteX11" fmla="*/ 3380849 w 5108590"/>
                <a:gd name="connsiteY11" fmla="*/ 2353576 h 2871537"/>
                <a:gd name="connsiteX12" fmla="*/ 3379137 w 5108590"/>
                <a:gd name="connsiteY12" fmla="*/ 2351518 h 2871537"/>
                <a:gd name="connsiteX13" fmla="*/ 3307654 w 5108590"/>
                <a:gd name="connsiteY13" fmla="*/ 2471502 h 2871537"/>
                <a:gd name="connsiteX14" fmla="*/ 2426371 w 5108590"/>
                <a:gd name="connsiteY14" fmla="*/ 2871537 h 2871537"/>
                <a:gd name="connsiteX15" fmla="*/ 1447099 w 5108590"/>
                <a:gd name="connsiteY15" fmla="*/ 2194760 h 2871537"/>
                <a:gd name="connsiteX16" fmla="*/ 1418508 w 5108590"/>
                <a:gd name="connsiteY16" fmla="*/ 2124456 h 2871537"/>
                <a:gd name="connsiteX17" fmla="*/ 1325605 w 5108590"/>
                <a:gd name="connsiteY17" fmla="*/ 2190236 h 2871537"/>
                <a:gd name="connsiteX18" fmla="*/ 850232 w 5108590"/>
                <a:gd name="connsiteY18" fmla="*/ 2310063 h 2871537"/>
                <a:gd name="connsiteX19" fmla="*/ 0 w 5108590"/>
                <a:gd name="connsiteY19" fmla="*/ 1540042 h 2871537"/>
                <a:gd name="connsiteX20" fmla="*/ 850232 w 5108590"/>
                <a:gd name="connsiteY20" fmla="*/ 770021 h 2871537"/>
                <a:gd name="connsiteX21" fmla="*/ 1021583 w 5108590"/>
                <a:gd name="connsiteY21" fmla="*/ 783848 h 2871537"/>
                <a:gd name="connsiteX22" fmla="*/ 1029246 w 5108590"/>
                <a:gd name="connsiteY22" fmla="*/ 785791 h 2871537"/>
                <a:gd name="connsiteX23" fmla="*/ 1026695 w 5108590"/>
                <a:gd name="connsiteY23" fmla="*/ 770021 h 2871537"/>
                <a:gd name="connsiteX24" fmla="*/ 1876927 w 5108590"/>
                <a:gd name="connsiteY24" fmla="*/ 0 h 2871537"/>
                <a:gd name="connsiteX25" fmla="*/ 2478132 w 5108590"/>
                <a:gd name="connsiteY25" fmla="*/ 208922 h 2871537"/>
                <a:gd name="connsiteX26" fmla="*/ 2500065 w 5108590"/>
                <a:gd name="connsiteY26" fmla="*/ 232394 h 2871537"/>
                <a:gd name="connsiteX27" fmla="*/ 2513944 w 5108590"/>
                <a:gd name="connsiteY27" fmla="*/ 219952 h 2871537"/>
                <a:gd name="connsiteX28" fmla="*/ 3108161 w 5108590"/>
                <a:gd name="connsiteY28" fmla="*/ 0 h 28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08590" h="2871537">
                  <a:moveTo>
                    <a:pt x="3108161" y="0"/>
                  </a:moveTo>
                  <a:cubicBezTo>
                    <a:pt x="3475013" y="0"/>
                    <a:pt x="3798453" y="146705"/>
                    <a:pt x="3989444" y="400035"/>
                  </a:cubicBezTo>
                  <a:lnTo>
                    <a:pt x="4086693" y="563266"/>
                  </a:lnTo>
                  <a:lnTo>
                    <a:pt x="4131348" y="534900"/>
                  </a:lnTo>
                  <a:cubicBezTo>
                    <a:pt x="4215506" y="491765"/>
                    <a:pt x="4308032" y="465220"/>
                    <a:pt x="4405156" y="465220"/>
                  </a:cubicBezTo>
                  <a:cubicBezTo>
                    <a:pt x="4793652" y="465220"/>
                    <a:pt x="5108590" y="713796"/>
                    <a:pt x="5108590" y="1102292"/>
                  </a:cubicBezTo>
                  <a:cubicBezTo>
                    <a:pt x="5108590" y="1345102"/>
                    <a:pt x="4985568" y="1533256"/>
                    <a:pt x="4798453" y="1640226"/>
                  </a:cubicBezTo>
                  <a:lnTo>
                    <a:pt x="4794480" y="1642029"/>
                  </a:lnTo>
                  <a:lnTo>
                    <a:pt x="4815013" y="1704408"/>
                  </a:lnTo>
                  <a:cubicBezTo>
                    <a:pt x="4826338" y="1757563"/>
                    <a:pt x="4832286" y="1813617"/>
                    <a:pt x="4832286" y="1872313"/>
                  </a:cubicBezTo>
                  <a:cubicBezTo>
                    <a:pt x="4832286" y="2341883"/>
                    <a:pt x="4451624" y="2642334"/>
                    <a:pt x="3982054" y="2642334"/>
                  </a:cubicBezTo>
                  <a:cubicBezTo>
                    <a:pt x="3747269" y="2642334"/>
                    <a:pt x="3534711" y="2513997"/>
                    <a:pt x="3380849" y="2353576"/>
                  </a:cubicBezTo>
                  <a:lnTo>
                    <a:pt x="3379137" y="2351518"/>
                  </a:lnTo>
                  <a:lnTo>
                    <a:pt x="3307654" y="2471502"/>
                  </a:lnTo>
                  <a:cubicBezTo>
                    <a:pt x="3116662" y="2724832"/>
                    <a:pt x="2793223" y="2871537"/>
                    <a:pt x="2426371" y="2871537"/>
                  </a:cubicBezTo>
                  <a:cubicBezTo>
                    <a:pt x="1986149" y="2871537"/>
                    <a:pt x="1608440" y="2510590"/>
                    <a:pt x="1447099" y="2194760"/>
                  </a:cubicBezTo>
                  <a:lnTo>
                    <a:pt x="1418508" y="2124456"/>
                  </a:lnTo>
                  <a:lnTo>
                    <a:pt x="1325605" y="2190236"/>
                  </a:lnTo>
                  <a:cubicBezTo>
                    <a:pt x="1189907" y="2267812"/>
                    <a:pt x="1026321" y="2310063"/>
                    <a:pt x="850232" y="2310063"/>
                  </a:cubicBezTo>
                  <a:cubicBezTo>
                    <a:pt x="380662" y="2310063"/>
                    <a:pt x="0" y="1796716"/>
                    <a:pt x="0" y="1540042"/>
                  </a:cubicBezTo>
                  <a:cubicBezTo>
                    <a:pt x="0" y="1283368"/>
                    <a:pt x="380662" y="770021"/>
                    <a:pt x="850232" y="770021"/>
                  </a:cubicBezTo>
                  <a:cubicBezTo>
                    <a:pt x="908928" y="770021"/>
                    <a:pt x="966235" y="774716"/>
                    <a:pt x="1021583" y="783848"/>
                  </a:cubicBezTo>
                  <a:lnTo>
                    <a:pt x="1029246" y="785791"/>
                  </a:lnTo>
                  <a:lnTo>
                    <a:pt x="1026695" y="770021"/>
                  </a:lnTo>
                  <a:cubicBezTo>
                    <a:pt x="1026695" y="513347"/>
                    <a:pt x="1407357" y="0"/>
                    <a:pt x="1876927" y="0"/>
                  </a:cubicBezTo>
                  <a:cubicBezTo>
                    <a:pt x="2111712" y="0"/>
                    <a:pt x="2324270" y="75113"/>
                    <a:pt x="2478132" y="208922"/>
                  </a:cubicBezTo>
                  <a:lnTo>
                    <a:pt x="2500065" y="232394"/>
                  </a:lnTo>
                  <a:lnTo>
                    <a:pt x="2513944" y="219952"/>
                  </a:lnTo>
                  <a:cubicBezTo>
                    <a:pt x="2683567" y="90237"/>
                    <a:pt x="2888050" y="0"/>
                    <a:pt x="3108161" y="0"/>
                  </a:cubicBezTo>
                  <a:close/>
                </a:path>
              </a:pathLst>
            </a:custGeom>
            <a:grp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1" name="任意多边形 49"/>
            <p:cNvSpPr/>
            <p:nvPr>
              <p:custDataLst>
                <p:tags r:id="rId7"/>
              </p:custDataLst>
            </p:nvPr>
          </p:nvSpPr>
          <p:spPr>
            <a:xfrm flipH="1">
              <a:off x="2363622" y="5762723"/>
              <a:ext cx="770022" cy="391058"/>
            </a:xfrm>
            <a:custGeom>
              <a:avLst/>
              <a:gdLst>
                <a:gd name="connsiteX0" fmla="*/ 3108161 w 5108590"/>
                <a:gd name="connsiteY0" fmla="*/ 0 h 2871537"/>
                <a:gd name="connsiteX1" fmla="*/ 3989444 w 5108590"/>
                <a:gd name="connsiteY1" fmla="*/ 400035 h 2871537"/>
                <a:gd name="connsiteX2" fmla="*/ 4086693 w 5108590"/>
                <a:gd name="connsiteY2" fmla="*/ 563266 h 2871537"/>
                <a:gd name="connsiteX3" fmla="*/ 4131348 w 5108590"/>
                <a:gd name="connsiteY3" fmla="*/ 534900 h 2871537"/>
                <a:gd name="connsiteX4" fmla="*/ 4405156 w 5108590"/>
                <a:gd name="connsiteY4" fmla="*/ 465220 h 2871537"/>
                <a:gd name="connsiteX5" fmla="*/ 5108590 w 5108590"/>
                <a:gd name="connsiteY5" fmla="*/ 1102292 h 2871537"/>
                <a:gd name="connsiteX6" fmla="*/ 4798453 w 5108590"/>
                <a:gd name="connsiteY6" fmla="*/ 1640226 h 2871537"/>
                <a:gd name="connsiteX7" fmla="*/ 4794480 w 5108590"/>
                <a:gd name="connsiteY7" fmla="*/ 1642029 h 2871537"/>
                <a:gd name="connsiteX8" fmla="*/ 4815013 w 5108590"/>
                <a:gd name="connsiteY8" fmla="*/ 1704408 h 2871537"/>
                <a:gd name="connsiteX9" fmla="*/ 4832286 w 5108590"/>
                <a:gd name="connsiteY9" fmla="*/ 1872313 h 2871537"/>
                <a:gd name="connsiteX10" fmla="*/ 3982054 w 5108590"/>
                <a:gd name="connsiteY10" fmla="*/ 2642334 h 2871537"/>
                <a:gd name="connsiteX11" fmla="*/ 3380849 w 5108590"/>
                <a:gd name="connsiteY11" fmla="*/ 2353576 h 2871537"/>
                <a:gd name="connsiteX12" fmla="*/ 3379137 w 5108590"/>
                <a:gd name="connsiteY12" fmla="*/ 2351518 h 2871537"/>
                <a:gd name="connsiteX13" fmla="*/ 3307654 w 5108590"/>
                <a:gd name="connsiteY13" fmla="*/ 2471502 h 2871537"/>
                <a:gd name="connsiteX14" fmla="*/ 2426371 w 5108590"/>
                <a:gd name="connsiteY14" fmla="*/ 2871537 h 2871537"/>
                <a:gd name="connsiteX15" fmla="*/ 1447099 w 5108590"/>
                <a:gd name="connsiteY15" fmla="*/ 2194760 h 2871537"/>
                <a:gd name="connsiteX16" fmla="*/ 1418508 w 5108590"/>
                <a:gd name="connsiteY16" fmla="*/ 2124456 h 2871537"/>
                <a:gd name="connsiteX17" fmla="*/ 1325605 w 5108590"/>
                <a:gd name="connsiteY17" fmla="*/ 2190236 h 2871537"/>
                <a:gd name="connsiteX18" fmla="*/ 850232 w 5108590"/>
                <a:gd name="connsiteY18" fmla="*/ 2310063 h 2871537"/>
                <a:gd name="connsiteX19" fmla="*/ 0 w 5108590"/>
                <a:gd name="connsiteY19" fmla="*/ 1540042 h 2871537"/>
                <a:gd name="connsiteX20" fmla="*/ 850232 w 5108590"/>
                <a:gd name="connsiteY20" fmla="*/ 770021 h 2871537"/>
                <a:gd name="connsiteX21" fmla="*/ 1021583 w 5108590"/>
                <a:gd name="connsiteY21" fmla="*/ 783848 h 2871537"/>
                <a:gd name="connsiteX22" fmla="*/ 1029246 w 5108590"/>
                <a:gd name="connsiteY22" fmla="*/ 785791 h 2871537"/>
                <a:gd name="connsiteX23" fmla="*/ 1026695 w 5108590"/>
                <a:gd name="connsiteY23" fmla="*/ 770021 h 2871537"/>
                <a:gd name="connsiteX24" fmla="*/ 1876927 w 5108590"/>
                <a:gd name="connsiteY24" fmla="*/ 0 h 2871537"/>
                <a:gd name="connsiteX25" fmla="*/ 2478132 w 5108590"/>
                <a:gd name="connsiteY25" fmla="*/ 208922 h 2871537"/>
                <a:gd name="connsiteX26" fmla="*/ 2500065 w 5108590"/>
                <a:gd name="connsiteY26" fmla="*/ 232394 h 2871537"/>
                <a:gd name="connsiteX27" fmla="*/ 2513944 w 5108590"/>
                <a:gd name="connsiteY27" fmla="*/ 219952 h 2871537"/>
                <a:gd name="connsiteX28" fmla="*/ 3108161 w 5108590"/>
                <a:gd name="connsiteY28" fmla="*/ 0 h 28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08590" h="2871537">
                  <a:moveTo>
                    <a:pt x="3108161" y="0"/>
                  </a:moveTo>
                  <a:cubicBezTo>
                    <a:pt x="3475013" y="0"/>
                    <a:pt x="3798453" y="146705"/>
                    <a:pt x="3989444" y="400035"/>
                  </a:cubicBezTo>
                  <a:lnTo>
                    <a:pt x="4086693" y="563266"/>
                  </a:lnTo>
                  <a:lnTo>
                    <a:pt x="4131348" y="534900"/>
                  </a:lnTo>
                  <a:cubicBezTo>
                    <a:pt x="4215506" y="491765"/>
                    <a:pt x="4308032" y="465220"/>
                    <a:pt x="4405156" y="465220"/>
                  </a:cubicBezTo>
                  <a:cubicBezTo>
                    <a:pt x="4793652" y="465220"/>
                    <a:pt x="5108590" y="713796"/>
                    <a:pt x="5108590" y="1102292"/>
                  </a:cubicBezTo>
                  <a:cubicBezTo>
                    <a:pt x="5108590" y="1345102"/>
                    <a:pt x="4985568" y="1533256"/>
                    <a:pt x="4798453" y="1640226"/>
                  </a:cubicBezTo>
                  <a:lnTo>
                    <a:pt x="4794480" y="1642029"/>
                  </a:lnTo>
                  <a:lnTo>
                    <a:pt x="4815013" y="1704408"/>
                  </a:lnTo>
                  <a:cubicBezTo>
                    <a:pt x="4826338" y="1757563"/>
                    <a:pt x="4832286" y="1813617"/>
                    <a:pt x="4832286" y="1872313"/>
                  </a:cubicBezTo>
                  <a:cubicBezTo>
                    <a:pt x="4832286" y="2341883"/>
                    <a:pt x="4451624" y="2642334"/>
                    <a:pt x="3982054" y="2642334"/>
                  </a:cubicBezTo>
                  <a:cubicBezTo>
                    <a:pt x="3747269" y="2642334"/>
                    <a:pt x="3534711" y="2513997"/>
                    <a:pt x="3380849" y="2353576"/>
                  </a:cubicBezTo>
                  <a:lnTo>
                    <a:pt x="3379137" y="2351518"/>
                  </a:lnTo>
                  <a:lnTo>
                    <a:pt x="3307654" y="2471502"/>
                  </a:lnTo>
                  <a:cubicBezTo>
                    <a:pt x="3116662" y="2724832"/>
                    <a:pt x="2793223" y="2871537"/>
                    <a:pt x="2426371" y="2871537"/>
                  </a:cubicBezTo>
                  <a:cubicBezTo>
                    <a:pt x="1986149" y="2871537"/>
                    <a:pt x="1608440" y="2510590"/>
                    <a:pt x="1447099" y="2194760"/>
                  </a:cubicBezTo>
                  <a:lnTo>
                    <a:pt x="1418508" y="2124456"/>
                  </a:lnTo>
                  <a:lnTo>
                    <a:pt x="1325605" y="2190236"/>
                  </a:lnTo>
                  <a:cubicBezTo>
                    <a:pt x="1189907" y="2267812"/>
                    <a:pt x="1026321" y="2310063"/>
                    <a:pt x="850232" y="2310063"/>
                  </a:cubicBezTo>
                  <a:cubicBezTo>
                    <a:pt x="380662" y="2310063"/>
                    <a:pt x="0" y="1796716"/>
                    <a:pt x="0" y="1540042"/>
                  </a:cubicBezTo>
                  <a:cubicBezTo>
                    <a:pt x="0" y="1283368"/>
                    <a:pt x="380662" y="770021"/>
                    <a:pt x="850232" y="770021"/>
                  </a:cubicBezTo>
                  <a:cubicBezTo>
                    <a:pt x="908928" y="770021"/>
                    <a:pt x="966235" y="774716"/>
                    <a:pt x="1021583" y="783848"/>
                  </a:cubicBezTo>
                  <a:lnTo>
                    <a:pt x="1029246" y="785791"/>
                  </a:lnTo>
                  <a:lnTo>
                    <a:pt x="1026695" y="770021"/>
                  </a:lnTo>
                  <a:cubicBezTo>
                    <a:pt x="1026695" y="513347"/>
                    <a:pt x="1407357" y="0"/>
                    <a:pt x="1876927" y="0"/>
                  </a:cubicBezTo>
                  <a:cubicBezTo>
                    <a:pt x="2111712" y="0"/>
                    <a:pt x="2324270" y="75113"/>
                    <a:pt x="2478132" y="208922"/>
                  </a:cubicBezTo>
                  <a:lnTo>
                    <a:pt x="2500065" y="232394"/>
                  </a:lnTo>
                  <a:lnTo>
                    <a:pt x="2513944" y="219952"/>
                  </a:lnTo>
                  <a:cubicBezTo>
                    <a:pt x="2683567" y="90237"/>
                    <a:pt x="2888050" y="0"/>
                    <a:pt x="3108161" y="0"/>
                  </a:cubicBezTo>
                  <a:close/>
                </a:path>
              </a:pathLst>
            </a:custGeom>
            <a:grp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8"/>
            </p:custDataLst>
          </p:nvPr>
        </p:nvGrpSpPr>
        <p:grpSpPr>
          <a:xfrm>
            <a:off x="5023171" y="1369358"/>
            <a:ext cx="2134220" cy="2944836"/>
            <a:chOff x="1413107" y="1041560"/>
            <a:chExt cx="3428652" cy="4730919"/>
          </a:xfrm>
          <a:noFill/>
        </p:grpSpPr>
        <p:sp>
          <p:nvSpPr>
            <p:cNvPr id="13" name="任意多边形 51"/>
            <p:cNvSpPr/>
            <p:nvPr>
              <p:custDataLst>
                <p:tags r:id="rId9"/>
              </p:custDataLst>
            </p:nvPr>
          </p:nvSpPr>
          <p:spPr>
            <a:xfrm>
              <a:off x="1413107" y="1041560"/>
              <a:ext cx="3428652" cy="3178746"/>
            </a:xfrm>
            <a:custGeom>
              <a:avLst/>
              <a:gdLst>
                <a:gd name="connsiteX0" fmla="*/ 1699290 w 3469620"/>
                <a:gd name="connsiteY0" fmla="*/ 63 h 3177017"/>
                <a:gd name="connsiteX1" fmla="*/ 3469474 w 3469620"/>
                <a:gd name="connsiteY1" fmla="*/ 1852310 h 3177017"/>
                <a:gd name="connsiteX2" fmla="*/ 2601967 w 3469620"/>
                <a:gd name="connsiteY2" fmla="*/ 3165294 h 3177017"/>
                <a:gd name="connsiteX3" fmla="*/ 1124859 w 3469620"/>
                <a:gd name="connsiteY3" fmla="*/ 3177017 h 3177017"/>
                <a:gd name="connsiteX4" fmla="*/ 11167 w 3469620"/>
                <a:gd name="connsiteY4" fmla="*/ 1899201 h 3177017"/>
                <a:gd name="connsiteX5" fmla="*/ 1699290 w 3469620"/>
                <a:gd name="connsiteY5" fmla="*/ 63 h 3177017"/>
                <a:gd name="connsiteX0-1" fmla="*/ 1699290 w 3469620"/>
                <a:gd name="connsiteY0-2" fmla="*/ 63 h 3177017"/>
                <a:gd name="connsiteX1-3" fmla="*/ 3469474 w 3469620"/>
                <a:gd name="connsiteY1-4" fmla="*/ 1852310 h 3177017"/>
                <a:gd name="connsiteX2-5" fmla="*/ 2601967 w 3469620"/>
                <a:gd name="connsiteY2-6" fmla="*/ 3165294 h 3177017"/>
                <a:gd name="connsiteX3-7" fmla="*/ 1124859 w 3469620"/>
                <a:gd name="connsiteY3-8" fmla="*/ 3177017 h 3177017"/>
                <a:gd name="connsiteX4-9" fmla="*/ 11167 w 3469620"/>
                <a:gd name="connsiteY4-10" fmla="*/ 1899201 h 3177017"/>
                <a:gd name="connsiteX5-11" fmla="*/ 1699290 w 3469620"/>
                <a:gd name="connsiteY5-12" fmla="*/ 63 h 3177017"/>
                <a:gd name="connsiteX0-13" fmla="*/ 1699290 w 3469620"/>
                <a:gd name="connsiteY0-14" fmla="*/ 63 h 3177017"/>
                <a:gd name="connsiteX1-15" fmla="*/ 3469474 w 3469620"/>
                <a:gd name="connsiteY1-16" fmla="*/ 1852310 h 3177017"/>
                <a:gd name="connsiteX2-17" fmla="*/ 2601967 w 3469620"/>
                <a:gd name="connsiteY2-18" fmla="*/ 3165294 h 3177017"/>
                <a:gd name="connsiteX3-19" fmla="*/ 1124859 w 3469620"/>
                <a:gd name="connsiteY3-20" fmla="*/ 3177017 h 3177017"/>
                <a:gd name="connsiteX4-21" fmla="*/ 11167 w 3469620"/>
                <a:gd name="connsiteY4-22" fmla="*/ 1899201 h 3177017"/>
                <a:gd name="connsiteX5-23" fmla="*/ 1699290 w 3469620"/>
                <a:gd name="connsiteY5-24" fmla="*/ 63 h 3177017"/>
                <a:gd name="connsiteX0-25" fmla="*/ 1699290 w 3469620"/>
                <a:gd name="connsiteY0-26" fmla="*/ 63 h 3177017"/>
                <a:gd name="connsiteX1-27" fmla="*/ 3469474 w 3469620"/>
                <a:gd name="connsiteY1-28" fmla="*/ 1852310 h 3177017"/>
                <a:gd name="connsiteX2-29" fmla="*/ 2601967 w 3469620"/>
                <a:gd name="connsiteY2-30" fmla="*/ 3165294 h 3177017"/>
                <a:gd name="connsiteX3-31" fmla="*/ 1124859 w 3469620"/>
                <a:gd name="connsiteY3-32" fmla="*/ 3177017 h 3177017"/>
                <a:gd name="connsiteX4-33" fmla="*/ 11167 w 3469620"/>
                <a:gd name="connsiteY4-34" fmla="*/ 1899201 h 3177017"/>
                <a:gd name="connsiteX5-35" fmla="*/ 1699290 w 3469620"/>
                <a:gd name="connsiteY5-36" fmla="*/ 63 h 3177017"/>
                <a:gd name="connsiteX0-37" fmla="*/ 1699290 w 3469620"/>
                <a:gd name="connsiteY0-38" fmla="*/ 63 h 3177017"/>
                <a:gd name="connsiteX1-39" fmla="*/ 3469474 w 3469620"/>
                <a:gd name="connsiteY1-40" fmla="*/ 1852310 h 3177017"/>
                <a:gd name="connsiteX2-41" fmla="*/ 2601967 w 3469620"/>
                <a:gd name="connsiteY2-42" fmla="*/ 3165294 h 3177017"/>
                <a:gd name="connsiteX3-43" fmla="*/ 1124859 w 3469620"/>
                <a:gd name="connsiteY3-44" fmla="*/ 3177017 h 3177017"/>
                <a:gd name="connsiteX4-45" fmla="*/ 11167 w 3469620"/>
                <a:gd name="connsiteY4-46" fmla="*/ 1899201 h 3177017"/>
                <a:gd name="connsiteX5-47" fmla="*/ 1699290 w 3469620"/>
                <a:gd name="connsiteY5-48" fmla="*/ 63 h 3177017"/>
                <a:gd name="connsiteX0-49" fmla="*/ 1694323 w 3464653"/>
                <a:gd name="connsiteY0-50" fmla="*/ 63 h 3177017"/>
                <a:gd name="connsiteX1-51" fmla="*/ 3464507 w 3464653"/>
                <a:gd name="connsiteY1-52" fmla="*/ 1852310 h 3177017"/>
                <a:gd name="connsiteX2-53" fmla="*/ 2597000 w 3464653"/>
                <a:gd name="connsiteY2-54" fmla="*/ 3165294 h 3177017"/>
                <a:gd name="connsiteX3-55" fmla="*/ 1119892 w 3464653"/>
                <a:gd name="connsiteY3-56" fmla="*/ 3177017 h 3177017"/>
                <a:gd name="connsiteX4-57" fmla="*/ 6200 w 3464653"/>
                <a:gd name="connsiteY4-58" fmla="*/ 1899201 h 3177017"/>
                <a:gd name="connsiteX5-59" fmla="*/ 1694323 w 3464653"/>
                <a:gd name="connsiteY5-60" fmla="*/ 63 h 3177017"/>
                <a:gd name="connsiteX0-61" fmla="*/ 1693073 w 3428206"/>
                <a:gd name="connsiteY0-62" fmla="*/ 628 h 3177582"/>
                <a:gd name="connsiteX1-63" fmla="*/ 3428088 w 3428206"/>
                <a:gd name="connsiteY1-64" fmla="*/ 1759090 h 3177582"/>
                <a:gd name="connsiteX2-65" fmla="*/ 2595750 w 3428206"/>
                <a:gd name="connsiteY2-66" fmla="*/ 3165859 h 3177582"/>
                <a:gd name="connsiteX3-67" fmla="*/ 1118642 w 3428206"/>
                <a:gd name="connsiteY3-68" fmla="*/ 3177582 h 3177582"/>
                <a:gd name="connsiteX4-69" fmla="*/ 4950 w 3428206"/>
                <a:gd name="connsiteY4-70" fmla="*/ 1899766 h 3177582"/>
                <a:gd name="connsiteX5-71" fmla="*/ 1693073 w 3428206"/>
                <a:gd name="connsiteY5-72" fmla="*/ 628 h 3177582"/>
                <a:gd name="connsiteX0-73" fmla="*/ 1694500 w 3429671"/>
                <a:gd name="connsiteY0-74" fmla="*/ 117 h 3177071"/>
                <a:gd name="connsiteX1-75" fmla="*/ 3429515 w 3429671"/>
                <a:gd name="connsiteY1-76" fmla="*/ 1758579 h 3177071"/>
                <a:gd name="connsiteX2-77" fmla="*/ 2597177 w 3429671"/>
                <a:gd name="connsiteY2-78" fmla="*/ 3165348 h 3177071"/>
                <a:gd name="connsiteX3-79" fmla="*/ 1120069 w 3429671"/>
                <a:gd name="connsiteY3-80" fmla="*/ 3177071 h 3177071"/>
                <a:gd name="connsiteX4-81" fmla="*/ 6377 w 3429671"/>
                <a:gd name="connsiteY4-82" fmla="*/ 1899255 h 3177071"/>
                <a:gd name="connsiteX5-83" fmla="*/ 1694500 w 3429671"/>
                <a:gd name="connsiteY5-84" fmla="*/ 117 h 3177071"/>
                <a:gd name="connsiteX0-85" fmla="*/ 1694806 w 3429986"/>
                <a:gd name="connsiteY0-86" fmla="*/ 162 h 3177116"/>
                <a:gd name="connsiteX1-87" fmla="*/ 3429821 w 3429986"/>
                <a:gd name="connsiteY1-88" fmla="*/ 1758624 h 3177116"/>
                <a:gd name="connsiteX2-89" fmla="*/ 2597483 w 3429986"/>
                <a:gd name="connsiteY2-90" fmla="*/ 3165393 h 3177116"/>
                <a:gd name="connsiteX3-91" fmla="*/ 1120375 w 3429986"/>
                <a:gd name="connsiteY3-92" fmla="*/ 3177116 h 3177116"/>
                <a:gd name="connsiteX4-93" fmla="*/ 6683 w 3429986"/>
                <a:gd name="connsiteY4-94" fmla="*/ 1899300 h 3177116"/>
                <a:gd name="connsiteX5-95" fmla="*/ 1694806 w 3429986"/>
                <a:gd name="connsiteY5-96" fmla="*/ 162 h 3177116"/>
                <a:gd name="connsiteX0-97" fmla="*/ 1693073 w 3428206"/>
                <a:gd name="connsiteY0-98" fmla="*/ 3527 h 3180481"/>
                <a:gd name="connsiteX1-99" fmla="*/ 3428088 w 3428206"/>
                <a:gd name="connsiteY1-100" fmla="*/ 1597866 h 3180481"/>
                <a:gd name="connsiteX2-101" fmla="*/ 2595750 w 3428206"/>
                <a:gd name="connsiteY2-102" fmla="*/ 3168758 h 3180481"/>
                <a:gd name="connsiteX3-103" fmla="*/ 1118642 w 3428206"/>
                <a:gd name="connsiteY3-104" fmla="*/ 3180481 h 3180481"/>
                <a:gd name="connsiteX4-105" fmla="*/ 4950 w 3428206"/>
                <a:gd name="connsiteY4-106" fmla="*/ 1902665 h 3180481"/>
                <a:gd name="connsiteX5-107" fmla="*/ 1693073 w 3428206"/>
                <a:gd name="connsiteY5-108" fmla="*/ 3527 h 3180481"/>
                <a:gd name="connsiteX0-109" fmla="*/ 1693073 w 3428206"/>
                <a:gd name="connsiteY0-110" fmla="*/ 835 h 3177789"/>
                <a:gd name="connsiteX1-111" fmla="*/ 3428088 w 3428206"/>
                <a:gd name="connsiteY1-112" fmla="*/ 1595174 h 3177789"/>
                <a:gd name="connsiteX2-113" fmla="*/ 2595750 w 3428206"/>
                <a:gd name="connsiteY2-114" fmla="*/ 3166066 h 3177789"/>
                <a:gd name="connsiteX3-115" fmla="*/ 1118642 w 3428206"/>
                <a:gd name="connsiteY3-116" fmla="*/ 3177789 h 3177789"/>
                <a:gd name="connsiteX4-117" fmla="*/ 4950 w 3428206"/>
                <a:gd name="connsiteY4-118" fmla="*/ 1735850 h 3177789"/>
                <a:gd name="connsiteX5-119" fmla="*/ 1693073 w 3428206"/>
                <a:gd name="connsiteY5-120" fmla="*/ 835 h 3177789"/>
                <a:gd name="connsiteX0-121" fmla="*/ 1693508 w 3428652"/>
                <a:gd name="connsiteY0-122" fmla="*/ 1792 h 3178746"/>
                <a:gd name="connsiteX1-123" fmla="*/ 3428523 w 3428652"/>
                <a:gd name="connsiteY1-124" fmla="*/ 1596131 h 3178746"/>
                <a:gd name="connsiteX2-125" fmla="*/ 2596185 w 3428652"/>
                <a:gd name="connsiteY2-126" fmla="*/ 3167023 h 3178746"/>
                <a:gd name="connsiteX3-127" fmla="*/ 1119077 w 3428652"/>
                <a:gd name="connsiteY3-128" fmla="*/ 3178746 h 3178746"/>
                <a:gd name="connsiteX4-129" fmla="*/ 5385 w 3428652"/>
                <a:gd name="connsiteY4-130" fmla="*/ 1736807 h 3178746"/>
                <a:gd name="connsiteX5-131" fmla="*/ 1693508 w 3428652"/>
                <a:gd name="connsiteY5-132" fmla="*/ 1792 h 31787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428652" h="3178746">
                  <a:moveTo>
                    <a:pt x="1693508" y="1792"/>
                  </a:moveTo>
                  <a:cubicBezTo>
                    <a:pt x="2369539" y="-33378"/>
                    <a:pt x="3442200" y="447270"/>
                    <a:pt x="3428523" y="1596131"/>
                  </a:cubicBezTo>
                  <a:cubicBezTo>
                    <a:pt x="3414846" y="2744992"/>
                    <a:pt x="2998678" y="2995084"/>
                    <a:pt x="2596185" y="3167023"/>
                  </a:cubicBezTo>
                  <a:lnTo>
                    <a:pt x="1119077" y="3178746"/>
                  </a:lnTo>
                  <a:cubicBezTo>
                    <a:pt x="587630" y="3000947"/>
                    <a:pt x="97216" y="2770392"/>
                    <a:pt x="5385" y="1736807"/>
                  </a:cubicBezTo>
                  <a:cubicBezTo>
                    <a:pt x="-86446" y="703222"/>
                    <a:pt x="1017477" y="36962"/>
                    <a:pt x="1693508" y="1792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4" name="椭圆 31"/>
            <p:cNvSpPr/>
            <p:nvPr>
              <p:custDataLst>
                <p:tags r:id="rId10"/>
              </p:custDataLst>
            </p:nvPr>
          </p:nvSpPr>
          <p:spPr>
            <a:xfrm>
              <a:off x="2484881" y="4853354"/>
              <a:ext cx="1450294" cy="91912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53628 w 695352"/>
                <a:gd name="connsiteY0-478" fmla="*/ 44808 h 508463"/>
                <a:gd name="connsiteX1-479" fmla="*/ 631204 w 695352"/>
                <a:gd name="connsiteY1-480" fmla="*/ 12286 h 508463"/>
                <a:gd name="connsiteX2-481" fmla="*/ 656856 w 695352"/>
                <a:gd name="connsiteY2-482" fmla="*/ 458623 h 508463"/>
                <a:gd name="connsiteX3-483" fmla="*/ 49985 w 695352"/>
                <a:gd name="connsiteY3-484" fmla="*/ 446218 h 508463"/>
                <a:gd name="connsiteX4-485" fmla="*/ 53628 w 695352"/>
                <a:gd name="connsiteY4-486" fmla="*/ 44808 h 508463"/>
                <a:gd name="connsiteX0-487" fmla="*/ 27233 w 668957"/>
                <a:gd name="connsiteY0-488" fmla="*/ 33309 h 496964"/>
                <a:gd name="connsiteX1-489" fmla="*/ 604809 w 668957"/>
                <a:gd name="connsiteY1-490" fmla="*/ 787 h 496964"/>
                <a:gd name="connsiteX2-491" fmla="*/ 630461 w 668957"/>
                <a:gd name="connsiteY2-492" fmla="*/ 447124 h 496964"/>
                <a:gd name="connsiteX3-493" fmla="*/ 23590 w 668957"/>
                <a:gd name="connsiteY3-494" fmla="*/ 434719 h 496964"/>
                <a:gd name="connsiteX4-495" fmla="*/ 27233 w 668957"/>
                <a:gd name="connsiteY4-496" fmla="*/ 33309 h 496964"/>
                <a:gd name="connsiteX0-497" fmla="*/ 56383 w 708074"/>
                <a:gd name="connsiteY0-498" fmla="*/ 44807 h 508462"/>
                <a:gd name="connsiteX1-499" fmla="*/ 672500 w 708074"/>
                <a:gd name="connsiteY1-500" fmla="*/ 12285 h 508462"/>
                <a:gd name="connsiteX2-501" fmla="*/ 659611 w 708074"/>
                <a:gd name="connsiteY2-502" fmla="*/ 458622 h 508462"/>
                <a:gd name="connsiteX3-503" fmla="*/ 52740 w 708074"/>
                <a:gd name="connsiteY3-504" fmla="*/ 446217 h 508462"/>
                <a:gd name="connsiteX4-505" fmla="*/ 56383 w 708074"/>
                <a:gd name="connsiteY4-506" fmla="*/ 44807 h 508462"/>
                <a:gd name="connsiteX0-507" fmla="*/ 29466 w 681157"/>
                <a:gd name="connsiteY0-508" fmla="*/ 33309 h 496964"/>
                <a:gd name="connsiteX1-509" fmla="*/ 645583 w 681157"/>
                <a:gd name="connsiteY1-510" fmla="*/ 787 h 496964"/>
                <a:gd name="connsiteX2-511" fmla="*/ 632694 w 681157"/>
                <a:gd name="connsiteY2-512" fmla="*/ 447124 h 496964"/>
                <a:gd name="connsiteX3-513" fmla="*/ 25823 w 681157"/>
                <a:gd name="connsiteY3-514" fmla="*/ 434719 h 496964"/>
                <a:gd name="connsiteX4-515" fmla="*/ 29466 w 681157"/>
                <a:gd name="connsiteY4-516" fmla="*/ 33309 h 4969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1157" h="496964">
                  <a:moveTo>
                    <a:pt x="29466" y="33309"/>
                  </a:moveTo>
                  <a:cubicBezTo>
                    <a:pt x="66687" y="6579"/>
                    <a:pt x="638715" y="-2974"/>
                    <a:pt x="645583" y="787"/>
                  </a:cubicBezTo>
                  <a:cubicBezTo>
                    <a:pt x="652451" y="4548"/>
                    <a:pt x="729564" y="374802"/>
                    <a:pt x="632694" y="447124"/>
                  </a:cubicBezTo>
                  <a:cubicBezTo>
                    <a:pt x="535824" y="519446"/>
                    <a:pt x="62180" y="511123"/>
                    <a:pt x="25823" y="434719"/>
                  </a:cubicBezTo>
                  <a:cubicBezTo>
                    <a:pt x="-10534" y="358315"/>
                    <a:pt x="-7755" y="60039"/>
                    <a:pt x="29466" y="33309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5" name="任意多边形 53"/>
            <p:cNvSpPr/>
            <p:nvPr>
              <p:custDataLst>
                <p:tags r:id="rId11"/>
              </p:custDataLst>
            </p:nvPr>
          </p:nvSpPr>
          <p:spPr>
            <a:xfrm>
              <a:off x="2602523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6" name="任意多边形 54"/>
            <p:cNvSpPr/>
            <p:nvPr>
              <p:custDataLst>
                <p:tags r:id="rId12"/>
              </p:custDataLst>
            </p:nvPr>
          </p:nvSpPr>
          <p:spPr>
            <a:xfrm>
              <a:off x="3126802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7" name="任意多边形 55"/>
            <p:cNvSpPr/>
            <p:nvPr>
              <p:custDataLst>
                <p:tags r:id="rId13"/>
              </p:custDataLst>
            </p:nvPr>
          </p:nvSpPr>
          <p:spPr>
            <a:xfrm>
              <a:off x="3804960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8" name="椭圆 31"/>
            <p:cNvSpPr/>
            <p:nvPr>
              <p:custDataLst>
                <p:tags r:id="rId14"/>
              </p:custDataLst>
            </p:nvPr>
          </p:nvSpPr>
          <p:spPr>
            <a:xfrm>
              <a:off x="2484881" y="4757644"/>
              <a:ext cx="1440000" cy="1914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95220 w 721339"/>
                <a:gd name="connsiteY0-478" fmla="*/ 66938 h 536957"/>
                <a:gd name="connsiteX1-479" fmla="*/ 635419 w 721339"/>
                <a:gd name="connsiteY1-480" fmla="*/ 42846 h 536957"/>
                <a:gd name="connsiteX2-481" fmla="*/ 661071 w 721339"/>
                <a:gd name="connsiteY2-482" fmla="*/ 489183 h 536957"/>
                <a:gd name="connsiteX3-483" fmla="*/ 54200 w 721339"/>
                <a:gd name="connsiteY3-484" fmla="*/ 476778 h 536957"/>
                <a:gd name="connsiteX4-485" fmla="*/ 95220 w 721339"/>
                <a:gd name="connsiteY4-486" fmla="*/ 66938 h 536957"/>
                <a:gd name="connsiteX0-487" fmla="*/ 97719 w 723838"/>
                <a:gd name="connsiteY0-488" fmla="*/ 55834 h 525853"/>
                <a:gd name="connsiteX1-489" fmla="*/ 637918 w 723838"/>
                <a:gd name="connsiteY1-490" fmla="*/ 31742 h 525853"/>
                <a:gd name="connsiteX2-491" fmla="*/ 663570 w 723838"/>
                <a:gd name="connsiteY2-492" fmla="*/ 478079 h 525853"/>
                <a:gd name="connsiteX3-493" fmla="*/ 56699 w 723838"/>
                <a:gd name="connsiteY3-494" fmla="*/ 465674 h 525853"/>
                <a:gd name="connsiteX4-495" fmla="*/ 97719 w 723838"/>
                <a:gd name="connsiteY4-496" fmla="*/ 55834 h 525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23838" h="525853">
                  <a:moveTo>
                    <a:pt x="97719" y="55834"/>
                  </a:moveTo>
                  <a:cubicBezTo>
                    <a:pt x="203084" y="25657"/>
                    <a:pt x="543610" y="-38632"/>
                    <a:pt x="637918" y="31742"/>
                  </a:cubicBezTo>
                  <a:cubicBezTo>
                    <a:pt x="732226" y="102116"/>
                    <a:pt x="760440" y="405757"/>
                    <a:pt x="663570" y="478079"/>
                  </a:cubicBezTo>
                  <a:cubicBezTo>
                    <a:pt x="566700" y="550401"/>
                    <a:pt x="151007" y="536048"/>
                    <a:pt x="56699" y="465674"/>
                  </a:cubicBezTo>
                  <a:cubicBezTo>
                    <a:pt x="-37609" y="395300"/>
                    <a:pt x="-7646" y="86011"/>
                    <a:pt x="97719" y="55834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  <p:sp>
        <p:nvSpPr>
          <p:cNvPr id="19" name="Freeform 34"/>
          <p:cNvSpPr>
            <a:spLocks noEditPoints="1"/>
          </p:cNvSpPr>
          <p:nvPr>
            <p:custDataLst>
              <p:tags r:id="rId15"/>
            </p:custDataLst>
          </p:nvPr>
        </p:nvSpPr>
        <p:spPr bwMode="auto">
          <a:xfrm>
            <a:off x="8434837" y="4968077"/>
            <a:ext cx="684107" cy="396087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0" name="任意多边形 59"/>
          <p:cNvSpPr/>
          <p:nvPr>
            <p:custDataLst>
              <p:tags r:id="rId16"/>
            </p:custDataLst>
          </p:nvPr>
        </p:nvSpPr>
        <p:spPr>
          <a:xfrm>
            <a:off x="4043145" y="5049342"/>
            <a:ext cx="4332024" cy="345863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1" name="任意多边形 60"/>
          <p:cNvSpPr/>
          <p:nvPr>
            <p:custDataLst>
              <p:tags r:id="rId17"/>
            </p:custDataLst>
          </p:nvPr>
        </p:nvSpPr>
        <p:spPr>
          <a:xfrm>
            <a:off x="3112969" y="5042711"/>
            <a:ext cx="852660" cy="359127"/>
          </a:xfrm>
          <a:custGeom>
            <a:avLst/>
            <a:gdLst>
              <a:gd name="connsiteX0" fmla="*/ 755361 w 755361"/>
              <a:gd name="connsiteY0" fmla="*/ 383586 h 416878"/>
              <a:gd name="connsiteX1" fmla="*/ 1599 w 755361"/>
              <a:gd name="connsiteY1" fmla="*/ 383586 h 416878"/>
              <a:gd name="connsiteX2" fmla="*/ 557653 w 755361"/>
              <a:gd name="connsiteY2" fmla="*/ 37597 h 416878"/>
              <a:gd name="connsiteX3" fmla="*/ 619437 w 755361"/>
              <a:gd name="connsiteY3" fmla="*/ 25240 h 416878"/>
              <a:gd name="connsiteX0-1" fmla="*/ 754492 w 754492"/>
              <a:gd name="connsiteY0-2" fmla="*/ 358346 h 392510"/>
              <a:gd name="connsiteX1-3" fmla="*/ 730 w 754492"/>
              <a:gd name="connsiteY1-4" fmla="*/ 358346 h 392510"/>
              <a:gd name="connsiteX2-5" fmla="*/ 618568 w 754492"/>
              <a:gd name="connsiteY2-6" fmla="*/ 0 h 392510"/>
              <a:gd name="connsiteX0-7" fmla="*/ 1458409 w 1458409"/>
              <a:gd name="connsiteY0-8" fmla="*/ 358346 h 379568"/>
              <a:gd name="connsiteX1-9" fmla="*/ 312 w 1458409"/>
              <a:gd name="connsiteY1-10" fmla="*/ 333633 h 379568"/>
              <a:gd name="connsiteX2-11" fmla="*/ 1322485 w 1458409"/>
              <a:gd name="connsiteY2-12" fmla="*/ 0 h 379568"/>
              <a:gd name="connsiteX0-13" fmla="*/ 1483885 w 1483885"/>
              <a:gd name="connsiteY0-14" fmla="*/ 457200 h 484234"/>
              <a:gd name="connsiteX1-15" fmla="*/ 25788 w 1483885"/>
              <a:gd name="connsiteY1-16" fmla="*/ 432487 h 484234"/>
              <a:gd name="connsiteX2-17" fmla="*/ 569485 w 1483885"/>
              <a:gd name="connsiteY2-18" fmla="*/ 0 h 484234"/>
              <a:gd name="connsiteX0-19" fmla="*/ 1475175 w 1475175"/>
              <a:gd name="connsiteY0-20" fmla="*/ 469557 h 497359"/>
              <a:gd name="connsiteX1-21" fmla="*/ 17078 w 1475175"/>
              <a:gd name="connsiteY1-22" fmla="*/ 444844 h 497359"/>
              <a:gd name="connsiteX2-23" fmla="*/ 684342 w 1475175"/>
              <a:gd name="connsiteY2-24" fmla="*/ 0 h 497359"/>
              <a:gd name="connsiteX0-25" fmla="*/ 1482176 w 1482176"/>
              <a:gd name="connsiteY0-26" fmla="*/ 469557 h 497359"/>
              <a:gd name="connsiteX1-27" fmla="*/ 24079 w 1482176"/>
              <a:gd name="connsiteY1-28" fmla="*/ 444844 h 497359"/>
              <a:gd name="connsiteX2-29" fmla="*/ 691343 w 1482176"/>
              <a:gd name="connsiteY2-30" fmla="*/ 0 h 497359"/>
              <a:gd name="connsiteX0-31" fmla="*/ 1496003 w 1496003"/>
              <a:gd name="connsiteY0-32" fmla="*/ 383060 h 405670"/>
              <a:gd name="connsiteX1-33" fmla="*/ 37906 w 1496003"/>
              <a:gd name="connsiteY1-34" fmla="*/ 358347 h 405670"/>
              <a:gd name="connsiteX2-35" fmla="*/ 581603 w 1496003"/>
              <a:gd name="connsiteY2-36" fmla="*/ 0 h 405670"/>
              <a:gd name="connsiteX0-37" fmla="*/ 1498863 w 1498863"/>
              <a:gd name="connsiteY0-38" fmla="*/ 383060 h 405670"/>
              <a:gd name="connsiteX1-39" fmla="*/ 40766 w 1498863"/>
              <a:gd name="connsiteY1-40" fmla="*/ 358347 h 405670"/>
              <a:gd name="connsiteX2-41" fmla="*/ 584463 w 1498863"/>
              <a:gd name="connsiteY2-42" fmla="*/ 0 h 405670"/>
              <a:gd name="connsiteX0-43" fmla="*/ 1473706 w 1473706"/>
              <a:gd name="connsiteY0-44" fmla="*/ 383060 h 440354"/>
              <a:gd name="connsiteX1-45" fmla="*/ 15609 w 1473706"/>
              <a:gd name="connsiteY1-46" fmla="*/ 358347 h 440354"/>
              <a:gd name="connsiteX2-47" fmla="*/ 559306 w 1473706"/>
              <a:gd name="connsiteY2-48" fmla="*/ 0 h 440354"/>
              <a:gd name="connsiteX0-49" fmla="*/ 1682620 w 1682620"/>
              <a:gd name="connsiteY0-50" fmla="*/ 383060 h 405670"/>
              <a:gd name="connsiteX1-51" fmla="*/ 51528 w 1682620"/>
              <a:gd name="connsiteY1-52" fmla="*/ 358347 h 405670"/>
              <a:gd name="connsiteX2-53" fmla="*/ 595225 w 1682620"/>
              <a:gd name="connsiteY2-54" fmla="*/ 0 h 405670"/>
              <a:gd name="connsiteX0-55" fmla="*/ 1653020 w 1653020"/>
              <a:gd name="connsiteY0-56" fmla="*/ 320540 h 339742"/>
              <a:gd name="connsiteX1-57" fmla="*/ 21928 w 1653020"/>
              <a:gd name="connsiteY1-58" fmla="*/ 295827 h 339742"/>
              <a:gd name="connsiteX2-59" fmla="*/ 825980 w 1653020"/>
              <a:gd name="connsiteY2-60" fmla="*/ 0 h 339742"/>
              <a:gd name="connsiteX0-61" fmla="*/ 1717144 w 1717144"/>
              <a:gd name="connsiteY0-62" fmla="*/ 381397 h 403200"/>
              <a:gd name="connsiteX1-63" fmla="*/ 86052 w 1717144"/>
              <a:gd name="connsiteY1-64" fmla="*/ 356684 h 403200"/>
              <a:gd name="connsiteX2-65" fmla="*/ 296123 w 1717144"/>
              <a:gd name="connsiteY2-66" fmla="*/ 12588 h 403200"/>
              <a:gd name="connsiteX3-67" fmla="*/ 890104 w 1717144"/>
              <a:gd name="connsiteY3-68" fmla="*/ 60857 h 403200"/>
              <a:gd name="connsiteX0-69" fmla="*/ 1717144 w 1717144"/>
              <a:gd name="connsiteY0-70" fmla="*/ 376649 h 398452"/>
              <a:gd name="connsiteX1-71" fmla="*/ 86052 w 1717144"/>
              <a:gd name="connsiteY1-72" fmla="*/ 351936 h 398452"/>
              <a:gd name="connsiteX2-73" fmla="*/ 296123 w 1717144"/>
              <a:gd name="connsiteY2-74" fmla="*/ 7840 h 398452"/>
              <a:gd name="connsiteX3-75" fmla="*/ 651445 w 1717144"/>
              <a:gd name="connsiteY3-76" fmla="*/ 143636 h 398452"/>
              <a:gd name="connsiteX0-77" fmla="*/ 1717144 w 1717144"/>
              <a:gd name="connsiteY0-78" fmla="*/ 384043 h 405846"/>
              <a:gd name="connsiteX1-79" fmla="*/ 86052 w 1717144"/>
              <a:gd name="connsiteY1-80" fmla="*/ 359330 h 405846"/>
              <a:gd name="connsiteX2-81" fmla="*/ 296123 w 1717144"/>
              <a:gd name="connsiteY2-82" fmla="*/ 15234 h 405846"/>
              <a:gd name="connsiteX3-83" fmla="*/ 1237241 w 1717144"/>
              <a:gd name="connsiteY3-84" fmla="*/ 38495 h 405846"/>
              <a:gd name="connsiteX0-85" fmla="*/ 1717144 w 1717144"/>
              <a:gd name="connsiteY0-86" fmla="*/ 377444 h 399247"/>
              <a:gd name="connsiteX1-87" fmla="*/ 86052 w 1717144"/>
              <a:gd name="connsiteY1-88" fmla="*/ 352731 h 399247"/>
              <a:gd name="connsiteX2-89" fmla="*/ 296123 w 1717144"/>
              <a:gd name="connsiteY2-90" fmla="*/ 8635 h 399247"/>
              <a:gd name="connsiteX3-91" fmla="*/ 1237241 w 1717144"/>
              <a:gd name="connsiteY3-92" fmla="*/ 31896 h 399247"/>
              <a:gd name="connsiteX0-93" fmla="*/ 1717144 w 1717144"/>
              <a:gd name="connsiteY0-94" fmla="*/ 416694 h 438497"/>
              <a:gd name="connsiteX1-95" fmla="*/ 86052 w 1717144"/>
              <a:gd name="connsiteY1-96" fmla="*/ 391981 h 438497"/>
              <a:gd name="connsiteX2-97" fmla="*/ 296123 w 1717144"/>
              <a:gd name="connsiteY2-98" fmla="*/ 47885 h 438497"/>
              <a:gd name="connsiteX3-99" fmla="*/ 1237241 w 1717144"/>
              <a:gd name="connsiteY3-100" fmla="*/ 71146 h 438497"/>
              <a:gd name="connsiteX0-101" fmla="*/ 1717144 w 1717144"/>
              <a:gd name="connsiteY0-102" fmla="*/ 385519 h 407322"/>
              <a:gd name="connsiteX1-103" fmla="*/ 86052 w 1717144"/>
              <a:gd name="connsiteY1-104" fmla="*/ 360806 h 407322"/>
              <a:gd name="connsiteX2-105" fmla="*/ 296123 w 1717144"/>
              <a:gd name="connsiteY2-106" fmla="*/ 16710 h 407322"/>
              <a:gd name="connsiteX3-107" fmla="*/ 751724 w 1717144"/>
              <a:gd name="connsiteY3-108" fmla="*/ 141722 h 407322"/>
              <a:gd name="connsiteX0-109" fmla="*/ 1717144 w 1717144"/>
              <a:gd name="connsiteY0-110" fmla="*/ 385132 h 406935"/>
              <a:gd name="connsiteX1-111" fmla="*/ 86052 w 1717144"/>
              <a:gd name="connsiteY1-112" fmla="*/ 360419 h 406935"/>
              <a:gd name="connsiteX2-113" fmla="*/ 296123 w 1717144"/>
              <a:gd name="connsiteY2-114" fmla="*/ 16323 h 406935"/>
              <a:gd name="connsiteX3-115" fmla="*/ 751724 w 1717144"/>
              <a:gd name="connsiteY3-116" fmla="*/ 141335 h 406935"/>
              <a:gd name="connsiteX0-117" fmla="*/ 1717144 w 1717144"/>
              <a:gd name="connsiteY0-118" fmla="*/ 402465 h 424268"/>
              <a:gd name="connsiteX1-119" fmla="*/ 86052 w 1717144"/>
              <a:gd name="connsiteY1-120" fmla="*/ 377752 h 424268"/>
              <a:gd name="connsiteX2-121" fmla="*/ 296123 w 1717144"/>
              <a:gd name="connsiteY2-122" fmla="*/ 33656 h 424268"/>
              <a:gd name="connsiteX3-123" fmla="*/ 751724 w 1717144"/>
              <a:gd name="connsiteY3-124" fmla="*/ 158668 h 424268"/>
              <a:gd name="connsiteX0-125" fmla="*/ 1703068 w 1703068"/>
              <a:gd name="connsiteY0-126" fmla="*/ 402465 h 433569"/>
              <a:gd name="connsiteX1-127" fmla="*/ 71976 w 1703068"/>
              <a:gd name="connsiteY1-128" fmla="*/ 377752 h 433569"/>
              <a:gd name="connsiteX2-129" fmla="*/ 282047 w 1703068"/>
              <a:gd name="connsiteY2-130" fmla="*/ 33656 h 433569"/>
              <a:gd name="connsiteX3-131" fmla="*/ 737648 w 1703068"/>
              <a:gd name="connsiteY3-132" fmla="*/ 158668 h 433569"/>
              <a:gd name="connsiteX0-133" fmla="*/ 1703068 w 1703068"/>
              <a:gd name="connsiteY0-134" fmla="*/ 402465 h 433569"/>
              <a:gd name="connsiteX1-135" fmla="*/ 71976 w 1703068"/>
              <a:gd name="connsiteY1-136" fmla="*/ 377752 h 433569"/>
              <a:gd name="connsiteX2-137" fmla="*/ 282047 w 1703068"/>
              <a:gd name="connsiteY2-138" fmla="*/ 33656 h 433569"/>
              <a:gd name="connsiteX3-139" fmla="*/ 737648 w 1703068"/>
              <a:gd name="connsiteY3-140" fmla="*/ 158668 h 433569"/>
              <a:gd name="connsiteX0-141" fmla="*/ 1736283 w 1736283"/>
              <a:gd name="connsiteY0-142" fmla="*/ 399831 h 421458"/>
              <a:gd name="connsiteX1-143" fmla="*/ 105191 w 1736283"/>
              <a:gd name="connsiteY1-144" fmla="*/ 375118 h 421458"/>
              <a:gd name="connsiteX2-145" fmla="*/ 243539 w 1736283"/>
              <a:gd name="connsiteY2-146" fmla="*/ 34201 h 421458"/>
              <a:gd name="connsiteX3-147" fmla="*/ 770863 w 1736283"/>
              <a:gd name="connsiteY3-148" fmla="*/ 156034 h 4214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67" y="connsiteY3-68"/>
              </a:cxn>
            </a:cxnLst>
            <a:rect l="l" t="t" r="r" b="b"/>
            <a:pathLst>
              <a:path w="1736283" h="421458">
                <a:moveTo>
                  <a:pt x="1736283" y="399831"/>
                </a:moveTo>
                <a:cubicBezTo>
                  <a:pt x="1375877" y="428663"/>
                  <a:pt x="353982" y="436056"/>
                  <a:pt x="105191" y="375118"/>
                </a:cubicBezTo>
                <a:cubicBezTo>
                  <a:pt x="-143600" y="314180"/>
                  <a:pt x="109530" y="83505"/>
                  <a:pt x="243539" y="34201"/>
                </a:cubicBezTo>
                <a:cubicBezTo>
                  <a:pt x="438239" y="-56438"/>
                  <a:pt x="1137030" y="50085"/>
                  <a:pt x="770863" y="156034"/>
                </a:cubicBez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2" name="任意多边形 61"/>
          <p:cNvSpPr/>
          <p:nvPr>
            <p:custDataLst>
              <p:tags r:id="rId18"/>
            </p:custDataLst>
          </p:nvPr>
        </p:nvSpPr>
        <p:spPr>
          <a:xfrm>
            <a:off x="3018315" y="2096834"/>
            <a:ext cx="402651" cy="690255"/>
          </a:xfrm>
          <a:custGeom>
            <a:avLst/>
            <a:gdLst>
              <a:gd name="connsiteX0" fmla="*/ 0 w 786063"/>
              <a:gd name="connsiteY0" fmla="*/ 0 h 1347536"/>
              <a:gd name="connsiteX1" fmla="*/ 513347 w 786063"/>
              <a:gd name="connsiteY1" fmla="*/ 401052 h 1347536"/>
              <a:gd name="connsiteX2" fmla="*/ 336884 w 786063"/>
              <a:gd name="connsiteY2" fmla="*/ 1155031 h 1347536"/>
              <a:gd name="connsiteX3" fmla="*/ 786063 w 786063"/>
              <a:gd name="connsiteY3" fmla="*/ 1347536 h 134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063" h="1347536">
                <a:moveTo>
                  <a:pt x="0" y="0"/>
                </a:moveTo>
                <a:cubicBezTo>
                  <a:pt x="228600" y="104273"/>
                  <a:pt x="457200" y="208547"/>
                  <a:pt x="513347" y="401052"/>
                </a:cubicBezTo>
                <a:cubicBezTo>
                  <a:pt x="569494" y="593557"/>
                  <a:pt x="291431" y="997284"/>
                  <a:pt x="336884" y="1155031"/>
                </a:cubicBezTo>
                <a:cubicBezTo>
                  <a:pt x="382337" y="1312778"/>
                  <a:pt x="584200" y="1330157"/>
                  <a:pt x="786063" y="1347536"/>
                </a:cubicBez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3" name="Freeform 8"/>
          <p:cNvSpPr>
            <a:spLocks noEditPoints="1"/>
          </p:cNvSpPr>
          <p:nvPr>
            <p:custDataLst>
              <p:tags r:id="rId19"/>
            </p:custDataLst>
          </p:nvPr>
        </p:nvSpPr>
        <p:spPr bwMode="auto">
          <a:xfrm rot="1556340" flipH="1">
            <a:off x="6828072" y="1082657"/>
            <a:ext cx="200800" cy="229083"/>
          </a:xfrm>
          <a:custGeom>
            <a:avLst/>
            <a:gdLst>
              <a:gd name="T0" fmla="*/ 20 w 28"/>
              <a:gd name="T1" fmla="*/ 11 h 32"/>
              <a:gd name="T2" fmla="*/ 28 w 28"/>
              <a:gd name="T3" fmla="*/ 12 h 32"/>
              <a:gd name="T4" fmla="*/ 20 w 28"/>
              <a:gd name="T5" fmla="*/ 20 h 32"/>
              <a:gd name="T6" fmla="*/ 20 w 28"/>
              <a:gd name="T7" fmla="*/ 32 h 32"/>
              <a:gd name="T8" fmla="*/ 13 w 28"/>
              <a:gd name="T9" fmla="*/ 25 h 32"/>
              <a:gd name="T10" fmla="*/ 3 w 28"/>
              <a:gd name="T11" fmla="*/ 31 h 32"/>
              <a:gd name="T12" fmla="*/ 3 w 28"/>
              <a:gd name="T13" fmla="*/ 31 h 32"/>
              <a:gd name="T14" fmla="*/ 8 w 28"/>
              <a:gd name="T15" fmla="*/ 18 h 32"/>
              <a:gd name="T16" fmla="*/ 4 w 28"/>
              <a:gd name="T17" fmla="*/ 13 h 32"/>
              <a:gd name="T18" fmla="*/ 0 w 28"/>
              <a:gd name="T19" fmla="*/ 8 h 32"/>
              <a:gd name="T20" fmla="*/ 12 w 28"/>
              <a:gd name="T21" fmla="*/ 10 h 32"/>
              <a:gd name="T22" fmla="*/ 16 w 28"/>
              <a:gd name="T23" fmla="*/ 0 h 32"/>
              <a:gd name="T24" fmla="*/ 20 w 28"/>
              <a:gd name="T25" fmla="*/ 11 h 32"/>
              <a:gd name="T26" fmla="*/ 14 w 28"/>
              <a:gd name="T27" fmla="*/ 10 h 32"/>
              <a:gd name="T28" fmla="*/ 18 w 28"/>
              <a:gd name="T29" fmla="*/ 11 h 32"/>
              <a:gd name="T30" fmla="*/ 16 w 28"/>
              <a:gd name="T31" fmla="*/ 5 h 32"/>
              <a:gd name="T32" fmla="*/ 14 w 28"/>
              <a:gd name="T33" fmla="*/ 10 h 32"/>
              <a:gd name="T34" fmla="*/ 9 w 28"/>
              <a:gd name="T35" fmla="*/ 16 h 32"/>
              <a:gd name="T36" fmla="*/ 11 w 28"/>
              <a:gd name="T37" fmla="*/ 12 h 32"/>
              <a:gd name="T38" fmla="*/ 5 w 28"/>
              <a:gd name="T39" fmla="*/ 11 h 32"/>
              <a:gd name="T40" fmla="*/ 9 w 28"/>
              <a:gd name="T41" fmla="*/ 16 h 32"/>
              <a:gd name="T42" fmla="*/ 10 w 28"/>
              <a:gd name="T43" fmla="*/ 18 h 32"/>
              <a:gd name="T44" fmla="*/ 14 w 28"/>
              <a:gd name="T45" fmla="*/ 22 h 32"/>
              <a:gd name="T46" fmla="*/ 18 w 28"/>
              <a:gd name="T47" fmla="*/ 19 h 32"/>
              <a:gd name="T48" fmla="*/ 18 w 28"/>
              <a:gd name="T49" fmla="*/ 13 h 32"/>
              <a:gd name="T50" fmla="*/ 13 w 28"/>
              <a:gd name="T51" fmla="*/ 12 h 32"/>
              <a:gd name="T52" fmla="*/ 10 w 28"/>
              <a:gd name="T53" fmla="*/ 18 h 32"/>
              <a:gd name="T54" fmla="*/ 20 w 28"/>
              <a:gd name="T55" fmla="*/ 14 h 32"/>
              <a:gd name="T56" fmla="*/ 20 w 28"/>
              <a:gd name="T57" fmla="*/ 17 h 32"/>
              <a:gd name="T58" fmla="*/ 25 w 28"/>
              <a:gd name="T59" fmla="*/ 14 h 32"/>
              <a:gd name="T60" fmla="*/ 20 w 28"/>
              <a:gd name="T61" fmla="*/ 14 h 32"/>
              <a:gd name="T62" fmla="*/ 6 w 28"/>
              <a:gd name="T63" fmla="*/ 27 h 32"/>
              <a:gd name="T64" fmla="*/ 12 w 28"/>
              <a:gd name="T65" fmla="*/ 23 h 32"/>
              <a:gd name="T66" fmla="*/ 9 w 28"/>
              <a:gd name="T67" fmla="*/ 20 h 32"/>
              <a:gd name="T68" fmla="*/ 6 w 28"/>
              <a:gd name="T69" fmla="*/ 27 h 32"/>
              <a:gd name="T70" fmla="*/ 15 w 28"/>
              <a:gd name="T71" fmla="*/ 24 h 32"/>
              <a:gd name="T72" fmla="*/ 19 w 28"/>
              <a:gd name="T73" fmla="*/ 27 h 32"/>
              <a:gd name="T74" fmla="*/ 18 w 28"/>
              <a:gd name="T75" fmla="*/ 22 h 32"/>
              <a:gd name="T76" fmla="*/ 15 w 28"/>
              <a:gd name="T77" fmla="*/ 24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8" h="32">
                <a:moveTo>
                  <a:pt x="20" y="11"/>
                </a:moveTo>
                <a:cubicBezTo>
                  <a:pt x="23" y="12"/>
                  <a:pt x="26" y="11"/>
                  <a:pt x="28" y="12"/>
                </a:cubicBezTo>
                <a:cubicBezTo>
                  <a:pt x="28" y="16"/>
                  <a:pt x="23" y="17"/>
                  <a:pt x="20" y="20"/>
                </a:cubicBezTo>
                <a:cubicBezTo>
                  <a:pt x="20" y="25"/>
                  <a:pt x="21" y="27"/>
                  <a:pt x="20" y="32"/>
                </a:cubicBezTo>
                <a:cubicBezTo>
                  <a:pt x="16" y="31"/>
                  <a:pt x="16" y="27"/>
                  <a:pt x="13" y="25"/>
                </a:cubicBezTo>
                <a:cubicBezTo>
                  <a:pt x="10" y="27"/>
                  <a:pt x="7" y="29"/>
                  <a:pt x="3" y="31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27"/>
                  <a:pt x="6" y="22"/>
                  <a:pt x="8" y="18"/>
                </a:cubicBezTo>
                <a:cubicBezTo>
                  <a:pt x="6" y="16"/>
                  <a:pt x="5" y="15"/>
                  <a:pt x="4" y="13"/>
                </a:cubicBezTo>
                <a:cubicBezTo>
                  <a:pt x="3" y="12"/>
                  <a:pt x="0" y="10"/>
                  <a:pt x="0" y="8"/>
                </a:cubicBezTo>
                <a:cubicBezTo>
                  <a:pt x="3" y="7"/>
                  <a:pt x="8" y="10"/>
                  <a:pt x="12" y="10"/>
                </a:cubicBezTo>
                <a:cubicBezTo>
                  <a:pt x="14" y="7"/>
                  <a:pt x="14" y="3"/>
                  <a:pt x="16" y="0"/>
                </a:cubicBezTo>
                <a:cubicBezTo>
                  <a:pt x="19" y="2"/>
                  <a:pt x="19" y="7"/>
                  <a:pt x="20" y="11"/>
                </a:cubicBezTo>
                <a:close/>
                <a:moveTo>
                  <a:pt x="14" y="10"/>
                </a:moveTo>
                <a:cubicBezTo>
                  <a:pt x="16" y="11"/>
                  <a:pt x="17" y="11"/>
                  <a:pt x="18" y="11"/>
                </a:cubicBezTo>
                <a:cubicBezTo>
                  <a:pt x="17" y="9"/>
                  <a:pt x="18" y="6"/>
                  <a:pt x="16" y="5"/>
                </a:cubicBezTo>
                <a:cubicBezTo>
                  <a:pt x="16" y="7"/>
                  <a:pt x="15" y="8"/>
                  <a:pt x="14" y="10"/>
                </a:cubicBezTo>
                <a:close/>
                <a:moveTo>
                  <a:pt x="9" y="16"/>
                </a:moveTo>
                <a:cubicBezTo>
                  <a:pt x="9" y="14"/>
                  <a:pt x="10" y="13"/>
                  <a:pt x="11" y="12"/>
                </a:cubicBezTo>
                <a:cubicBezTo>
                  <a:pt x="9" y="12"/>
                  <a:pt x="7" y="10"/>
                  <a:pt x="5" y="11"/>
                </a:cubicBezTo>
                <a:cubicBezTo>
                  <a:pt x="6" y="12"/>
                  <a:pt x="7" y="15"/>
                  <a:pt x="9" y="16"/>
                </a:cubicBezTo>
                <a:close/>
                <a:moveTo>
                  <a:pt x="10" y="18"/>
                </a:moveTo>
                <a:cubicBezTo>
                  <a:pt x="12" y="19"/>
                  <a:pt x="13" y="21"/>
                  <a:pt x="14" y="22"/>
                </a:cubicBezTo>
                <a:cubicBezTo>
                  <a:pt x="16" y="21"/>
                  <a:pt x="16" y="20"/>
                  <a:pt x="18" y="19"/>
                </a:cubicBezTo>
                <a:cubicBezTo>
                  <a:pt x="18" y="17"/>
                  <a:pt x="18" y="15"/>
                  <a:pt x="18" y="13"/>
                </a:cubicBezTo>
                <a:cubicBezTo>
                  <a:pt x="16" y="13"/>
                  <a:pt x="14" y="13"/>
                  <a:pt x="13" y="12"/>
                </a:cubicBezTo>
                <a:cubicBezTo>
                  <a:pt x="13" y="14"/>
                  <a:pt x="11" y="16"/>
                  <a:pt x="10" y="18"/>
                </a:cubicBezTo>
                <a:close/>
                <a:moveTo>
                  <a:pt x="20" y="14"/>
                </a:moveTo>
                <a:cubicBezTo>
                  <a:pt x="20" y="15"/>
                  <a:pt x="20" y="16"/>
                  <a:pt x="20" y="17"/>
                </a:cubicBezTo>
                <a:cubicBezTo>
                  <a:pt x="22" y="17"/>
                  <a:pt x="24" y="16"/>
                  <a:pt x="25" y="14"/>
                </a:cubicBezTo>
                <a:cubicBezTo>
                  <a:pt x="23" y="14"/>
                  <a:pt x="21" y="13"/>
                  <a:pt x="20" y="14"/>
                </a:cubicBezTo>
                <a:close/>
                <a:moveTo>
                  <a:pt x="6" y="27"/>
                </a:moveTo>
                <a:cubicBezTo>
                  <a:pt x="8" y="26"/>
                  <a:pt x="10" y="24"/>
                  <a:pt x="12" y="23"/>
                </a:cubicBezTo>
                <a:cubicBezTo>
                  <a:pt x="11" y="22"/>
                  <a:pt x="10" y="21"/>
                  <a:pt x="9" y="20"/>
                </a:cubicBezTo>
                <a:cubicBezTo>
                  <a:pt x="8" y="22"/>
                  <a:pt x="7" y="24"/>
                  <a:pt x="6" y="27"/>
                </a:cubicBezTo>
                <a:close/>
                <a:moveTo>
                  <a:pt x="15" y="24"/>
                </a:moveTo>
                <a:cubicBezTo>
                  <a:pt x="16" y="25"/>
                  <a:pt x="18" y="28"/>
                  <a:pt x="19" y="27"/>
                </a:cubicBezTo>
                <a:cubicBezTo>
                  <a:pt x="18" y="26"/>
                  <a:pt x="19" y="22"/>
                  <a:pt x="18" y="22"/>
                </a:cubicBezTo>
                <a:cubicBezTo>
                  <a:pt x="17" y="23"/>
                  <a:pt x="15" y="23"/>
                  <a:pt x="15" y="24"/>
                </a:cubicBezTo>
                <a:close/>
              </a:path>
            </a:pathLst>
          </a:custGeom>
          <a:solidFill>
            <a:schemeClr val="accent1">
              <a:lumMod val="50000"/>
              <a:alpha val="24000"/>
            </a:schemeClr>
          </a:solidFill>
          <a:ln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310">
              <a:solidFill>
                <a:schemeClr val="bg1"/>
              </a:solidFill>
            </a:endParaRPr>
          </a:p>
        </p:txBody>
      </p:sp>
      <p:grpSp>
        <p:nvGrpSpPr>
          <p:cNvPr id="24" name="组合 23"/>
          <p:cNvGrpSpPr/>
          <p:nvPr>
            <p:custDataLst>
              <p:tags r:id="rId20"/>
            </p:custDataLst>
          </p:nvPr>
        </p:nvGrpSpPr>
        <p:grpSpPr>
          <a:xfrm>
            <a:off x="6687424" y="2678747"/>
            <a:ext cx="1359209" cy="617352"/>
            <a:chOff x="4348977" y="671319"/>
            <a:chExt cx="2926393" cy="792851"/>
          </a:xfrm>
          <a:solidFill>
            <a:srgbClr val="244242"/>
          </a:solidFill>
        </p:grpSpPr>
        <p:sp>
          <p:nvSpPr>
            <p:cNvPr id="25" name="任意多边形 45"/>
            <p:cNvSpPr/>
            <p:nvPr>
              <p:custDataLst>
                <p:tags r:id="rId21"/>
              </p:custDataLst>
            </p:nvPr>
          </p:nvSpPr>
          <p:spPr>
            <a:xfrm flipH="1">
              <a:off x="4400551" y="671319"/>
              <a:ext cx="2874819" cy="613017"/>
            </a:xfrm>
            <a:custGeom>
              <a:avLst/>
              <a:gdLst>
                <a:gd name="connsiteX0" fmla="*/ 3108161 w 5108590"/>
                <a:gd name="connsiteY0" fmla="*/ 0 h 2871537"/>
                <a:gd name="connsiteX1" fmla="*/ 3989444 w 5108590"/>
                <a:gd name="connsiteY1" fmla="*/ 400035 h 2871537"/>
                <a:gd name="connsiteX2" fmla="*/ 4086693 w 5108590"/>
                <a:gd name="connsiteY2" fmla="*/ 563266 h 2871537"/>
                <a:gd name="connsiteX3" fmla="*/ 4131348 w 5108590"/>
                <a:gd name="connsiteY3" fmla="*/ 534900 h 2871537"/>
                <a:gd name="connsiteX4" fmla="*/ 4405156 w 5108590"/>
                <a:gd name="connsiteY4" fmla="*/ 465220 h 2871537"/>
                <a:gd name="connsiteX5" fmla="*/ 5108590 w 5108590"/>
                <a:gd name="connsiteY5" fmla="*/ 1102292 h 2871537"/>
                <a:gd name="connsiteX6" fmla="*/ 4798453 w 5108590"/>
                <a:gd name="connsiteY6" fmla="*/ 1640226 h 2871537"/>
                <a:gd name="connsiteX7" fmla="*/ 4794480 w 5108590"/>
                <a:gd name="connsiteY7" fmla="*/ 1642029 h 2871537"/>
                <a:gd name="connsiteX8" fmla="*/ 4815013 w 5108590"/>
                <a:gd name="connsiteY8" fmla="*/ 1704408 h 2871537"/>
                <a:gd name="connsiteX9" fmla="*/ 4832286 w 5108590"/>
                <a:gd name="connsiteY9" fmla="*/ 1872313 h 2871537"/>
                <a:gd name="connsiteX10" fmla="*/ 3982054 w 5108590"/>
                <a:gd name="connsiteY10" fmla="*/ 2642334 h 2871537"/>
                <a:gd name="connsiteX11" fmla="*/ 3380849 w 5108590"/>
                <a:gd name="connsiteY11" fmla="*/ 2353576 h 2871537"/>
                <a:gd name="connsiteX12" fmla="*/ 3379137 w 5108590"/>
                <a:gd name="connsiteY12" fmla="*/ 2351518 h 2871537"/>
                <a:gd name="connsiteX13" fmla="*/ 3307654 w 5108590"/>
                <a:gd name="connsiteY13" fmla="*/ 2471502 h 2871537"/>
                <a:gd name="connsiteX14" fmla="*/ 2426371 w 5108590"/>
                <a:gd name="connsiteY14" fmla="*/ 2871537 h 2871537"/>
                <a:gd name="connsiteX15" fmla="*/ 1447099 w 5108590"/>
                <a:gd name="connsiteY15" fmla="*/ 2194760 h 2871537"/>
                <a:gd name="connsiteX16" fmla="*/ 1418508 w 5108590"/>
                <a:gd name="connsiteY16" fmla="*/ 2124456 h 2871537"/>
                <a:gd name="connsiteX17" fmla="*/ 1325605 w 5108590"/>
                <a:gd name="connsiteY17" fmla="*/ 2190236 h 2871537"/>
                <a:gd name="connsiteX18" fmla="*/ 850232 w 5108590"/>
                <a:gd name="connsiteY18" fmla="*/ 2310063 h 2871537"/>
                <a:gd name="connsiteX19" fmla="*/ 0 w 5108590"/>
                <a:gd name="connsiteY19" fmla="*/ 1540042 h 2871537"/>
                <a:gd name="connsiteX20" fmla="*/ 850232 w 5108590"/>
                <a:gd name="connsiteY20" fmla="*/ 770021 h 2871537"/>
                <a:gd name="connsiteX21" fmla="*/ 1021583 w 5108590"/>
                <a:gd name="connsiteY21" fmla="*/ 783848 h 2871537"/>
                <a:gd name="connsiteX22" fmla="*/ 1029246 w 5108590"/>
                <a:gd name="connsiteY22" fmla="*/ 785791 h 2871537"/>
                <a:gd name="connsiteX23" fmla="*/ 1026695 w 5108590"/>
                <a:gd name="connsiteY23" fmla="*/ 770021 h 2871537"/>
                <a:gd name="connsiteX24" fmla="*/ 1876927 w 5108590"/>
                <a:gd name="connsiteY24" fmla="*/ 0 h 2871537"/>
                <a:gd name="connsiteX25" fmla="*/ 2478132 w 5108590"/>
                <a:gd name="connsiteY25" fmla="*/ 208922 h 2871537"/>
                <a:gd name="connsiteX26" fmla="*/ 2500065 w 5108590"/>
                <a:gd name="connsiteY26" fmla="*/ 232394 h 2871537"/>
                <a:gd name="connsiteX27" fmla="*/ 2513944 w 5108590"/>
                <a:gd name="connsiteY27" fmla="*/ 219952 h 2871537"/>
                <a:gd name="connsiteX28" fmla="*/ 3108161 w 5108590"/>
                <a:gd name="connsiteY28" fmla="*/ 0 h 28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08590" h="2871537">
                  <a:moveTo>
                    <a:pt x="3108161" y="0"/>
                  </a:moveTo>
                  <a:cubicBezTo>
                    <a:pt x="3475013" y="0"/>
                    <a:pt x="3798453" y="146705"/>
                    <a:pt x="3989444" y="400035"/>
                  </a:cubicBezTo>
                  <a:lnTo>
                    <a:pt x="4086693" y="563266"/>
                  </a:lnTo>
                  <a:lnTo>
                    <a:pt x="4131348" y="534900"/>
                  </a:lnTo>
                  <a:cubicBezTo>
                    <a:pt x="4215506" y="491765"/>
                    <a:pt x="4308032" y="465220"/>
                    <a:pt x="4405156" y="465220"/>
                  </a:cubicBezTo>
                  <a:cubicBezTo>
                    <a:pt x="4793652" y="465220"/>
                    <a:pt x="5108590" y="713796"/>
                    <a:pt x="5108590" y="1102292"/>
                  </a:cubicBezTo>
                  <a:cubicBezTo>
                    <a:pt x="5108590" y="1345102"/>
                    <a:pt x="4985568" y="1533256"/>
                    <a:pt x="4798453" y="1640226"/>
                  </a:cubicBezTo>
                  <a:lnTo>
                    <a:pt x="4794480" y="1642029"/>
                  </a:lnTo>
                  <a:lnTo>
                    <a:pt x="4815013" y="1704408"/>
                  </a:lnTo>
                  <a:cubicBezTo>
                    <a:pt x="4826338" y="1757563"/>
                    <a:pt x="4832286" y="1813617"/>
                    <a:pt x="4832286" y="1872313"/>
                  </a:cubicBezTo>
                  <a:cubicBezTo>
                    <a:pt x="4832286" y="2341883"/>
                    <a:pt x="4451624" y="2642334"/>
                    <a:pt x="3982054" y="2642334"/>
                  </a:cubicBezTo>
                  <a:cubicBezTo>
                    <a:pt x="3747269" y="2642334"/>
                    <a:pt x="3534711" y="2513997"/>
                    <a:pt x="3380849" y="2353576"/>
                  </a:cubicBezTo>
                  <a:lnTo>
                    <a:pt x="3379137" y="2351518"/>
                  </a:lnTo>
                  <a:lnTo>
                    <a:pt x="3307654" y="2471502"/>
                  </a:lnTo>
                  <a:cubicBezTo>
                    <a:pt x="3116662" y="2724832"/>
                    <a:pt x="2793223" y="2871537"/>
                    <a:pt x="2426371" y="2871537"/>
                  </a:cubicBezTo>
                  <a:cubicBezTo>
                    <a:pt x="1986149" y="2871537"/>
                    <a:pt x="1608440" y="2510590"/>
                    <a:pt x="1447099" y="2194760"/>
                  </a:cubicBezTo>
                  <a:lnTo>
                    <a:pt x="1418508" y="2124456"/>
                  </a:lnTo>
                  <a:lnTo>
                    <a:pt x="1325605" y="2190236"/>
                  </a:lnTo>
                  <a:cubicBezTo>
                    <a:pt x="1189907" y="2267812"/>
                    <a:pt x="1026321" y="2310063"/>
                    <a:pt x="850232" y="2310063"/>
                  </a:cubicBezTo>
                  <a:cubicBezTo>
                    <a:pt x="380662" y="2310063"/>
                    <a:pt x="0" y="1796716"/>
                    <a:pt x="0" y="1540042"/>
                  </a:cubicBezTo>
                  <a:cubicBezTo>
                    <a:pt x="0" y="1283368"/>
                    <a:pt x="380662" y="770021"/>
                    <a:pt x="850232" y="770021"/>
                  </a:cubicBezTo>
                  <a:cubicBezTo>
                    <a:pt x="908928" y="770021"/>
                    <a:pt x="966235" y="774716"/>
                    <a:pt x="1021583" y="783848"/>
                  </a:cubicBezTo>
                  <a:lnTo>
                    <a:pt x="1029246" y="785791"/>
                  </a:lnTo>
                  <a:lnTo>
                    <a:pt x="1026695" y="770021"/>
                  </a:lnTo>
                  <a:cubicBezTo>
                    <a:pt x="1026695" y="513347"/>
                    <a:pt x="1407357" y="0"/>
                    <a:pt x="1876927" y="0"/>
                  </a:cubicBezTo>
                  <a:cubicBezTo>
                    <a:pt x="2111712" y="0"/>
                    <a:pt x="2324270" y="75113"/>
                    <a:pt x="2478132" y="208922"/>
                  </a:cubicBezTo>
                  <a:lnTo>
                    <a:pt x="2500065" y="232394"/>
                  </a:lnTo>
                  <a:lnTo>
                    <a:pt x="2513944" y="219952"/>
                  </a:lnTo>
                  <a:cubicBezTo>
                    <a:pt x="2683567" y="90237"/>
                    <a:pt x="2888050" y="0"/>
                    <a:pt x="3108161" y="0"/>
                  </a:cubicBezTo>
                  <a:close/>
                </a:path>
              </a:pathLst>
            </a:custGeom>
            <a:solidFill>
              <a:srgbClr val="24424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26" name="任意多边形 46"/>
            <p:cNvSpPr/>
            <p:nvPr>
              <p:custDataLst>
                <p:tags r:id="rId22"/>
              </p:custDataLst>
            </p:nvPr>
          </p:nvSpPr>
          <p:spPr>
            <a:xfrm flipH="1">
              <a:off x="4348977" y="1036625"/>
              <a:ext cx="1496797" cy="427545"/>
            </a:xfrm>
            <a:custGeom>
              <a:avLst/>
              <a:gdLst>
                <a:gd name="connsiteX0" fmla="*/ 3108161 w 5108590"/>
                <a:gd name="connsiteY0" fmla="*/ 0 h 2871537"/>
                <a:gd name="connsiteX1" fmla="*/ 3989444 w 5108590"/>
                <a:gd name="connsiteY1" fmla="*/ 400035 h 2871537"/>
                <a:gd name="connsiteX2" fmla="*/ 4086693 w 5108590"/>
                <a:gd name="connsiteY2" fmla="*/ 563266 h 2871537"/>
                <a:gd name="connsiteX3" fmla="*/ 4131348 w 5108590"/>
                <a:gd name="connsiteY3" fmla="*/ 534900 h 2871537"/>
                <a:gd name="connsiteX4" fmla="*/ 4405156 w 5108590"/>
                <a:gd name="connsiteY4" fmla="*/ 465220 h 2871537"/>
                <a:gd name="connsiteX5" fmla="*/ 5108590 w 5108590"/>
                <a:gd name="connsiteY5" fmla="*/ 1102292 h 2871537"/>
                <a:gd name="connsiteX6" fmla="*/ 4798453 w 5108590"/>
                <a:gd name="connsiteY6" fmla="*/ 1640226 h 2871537"/>
                <a:gd name="connsiteX7" fmla="*/ 4794480 w 5108590"/>
                <a:gd name="connsiteY7" fmla="*/ 1642029 h 2871537"/>
                <a:gd name="connsiteX8" fmla="*/ 4815013 w 5108590"/>
                <a:gd name="connsiteY8" fmla="*/ 1704408 h 2871537"/>
                <a:gd name="connsiteX9" fmla="*/ 4832286 w 5108590"/>
                <a:gd name="connsiteY9" fmla="*/ 1872313 h 2871537"/>
                <a:gd name="connsiteX10" fmla="*/ 3982054 w 5108590"/>
                <a:gd name="connsiteY10" fmla="*/ 2642334 h 2871537"/>
                <a:gd name="connsiteX11" fmla="*/ 3380849 w 5108590"/>
                <a:gd name="connsiteY11" fmla="*/ 2353576 h 2871537"/>
                <a:gd name="connsiteX12" fmla="*/ 3379137 w 5108590"/>
                <a:gd name="connsiteY12" fmla="*/ 2351518 h 2871537"/>
                <a:gd name="connsiteX13" fmla="*/ 3307654 w 5108590"/>
                <a:gd name="connsiteY13" fmla="*/ 2471502 h 2871537"/>
                <a:gd name="connsiteX14" fmla="*/ 2426371 w 5108590"/>
                <a:gd name="connsiteY14" fmla="*/ 2871537 h 2871537"/>
                <a:gd name="connsiteX15" fmla="*/ 1447099 w 5108590"/>
                <a:gd name="connsiteY15" fmla="*/ 2194760 h 2871537"/>
                <a:gd name="connsiteX16" fmla="*/ 1418508 w 5108590"/>
                <a:gd name="connsiteY16" fmla="*/ 2124456 h 2871537"/>
                <a:gd name="connsiteX17" fmla="*/ 1325605 w 5108590"/>
                <a:gd name="connsiteY17" fmla="*/ 2190236 h 2871537"/>
                <a:gd name="connsiteX18" fmla="*/ 850232 w 5108590"/>
                <a:gd name="connsiteY18" fmla="*/ 2310063 h 2871537"/>
                <a:gd name="connsiteX19" fmla="*/ 0 w 5108590"/>
                <a:gd name="connsiteY19" fmla="*/ 1540042 h 2871537"/>
                <a:gd name="connsiteX20" fmla="*/ 850232 w 5108590"/>
                <a:gd name="connsiteY20" fmla="*/ 770021 h 2871537"/>
                <a:gd name="connsiteX21" fmla="*/ 1021583 w 5108590"/>
                <a:gd name="connsiteY21" fmla="*/ 783848 h 2871537"/>
                <a:gd name="connsiteX22" fmla="*/ 1029246 w 5108590"/>
                <a:gd name="connsiteY22" fmla="*/ 785791 h 2871537"/>
                <a:gd name="connsiteX23" fmla="*/ 1026695 w 5108590"/>
                <a:gd name="connsiteY23" fmla="*/ 770021 h 2871537"/>
                <a:gd name="connsiteX24" fmla="*/ 1876927 w 5108590"/>
                <a:gd name="connsiteY24" fmla="*/ 0 h 2871537"/>
                <a:gd name="connsiteX25" fmla="*/ 2478132 w 5108590"/>
                <a:gd name="connsiteY25" fmla="*/ 208922 h 2871537"/>
                <a:gd name="connsiteX26" fmla="*/ 2500065 w 5108590"/>
                <a:gd name="connsiteY26" fmla="*/ 232394 h 2871537"/>
                <a:gd name="connsiteX27" fmla="*/ 2513944 w 5108590"/>
                <a:gd name="connsiteY27" fmla="*/ 219952 h 2871537"/>
                <a:gd name="connsiteX28" fmla="*/ 3108161 w 5108590"/>
                <a:gd name="connsiteY28" fmla="*/ 0 h 28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08590" h="2871537">
                  <a:moveTo>
                    <a:pt x="3108161" y="0"/>
                  </a:moveTo>
                  <a:cubicBezTo>
                    <a:pt x="3475013" y="0"/>
                    <a:pt x="3798453" y="146705"/>
                    <a:pt x="3989444" y="400035"/>
                  </a:cubicBezTo>
                  <a:lnTo>
                    <a:pt x="4086693" y="563266"/>
                  </a:lnTo>
                  <a:lnTo>
                    <a:pt x="4131348" y="534900"/>
                  </a:lnTo>
                  <a:cubicBezTo>
                    <a:pt x="4215506" y="491765"/>
                    <a:pt x="4308032" y="465220"/>
                    <a:pt x="4405156" y="465220"/>
                  </a:cubicBezTo>
                  <a:cubicBezTo>
                    <a:pt x="4793652" y="465220"/>
                    <a:pt x="5108590" y="713796"/>
                    <a:pt x="5108590" y="1102292"/>
                  </a:cubicBezTo>
                  <a:cubicBezTo>
                    <a:pt x="5108590" y="1345102"/>
                    <a:pt x="4985568" y="1533256"/>
                    <a:pt x="4798453" y="1640226"/>
                  </a:cubicBezTo>
                  <a:lnTo>
                    <a:pt x="4794480" y="1642029"/>
                  </a:lnTo>
                  <a:lnTo>
                    <a:pt x="4815013" y="1704408"/>
                  </a:lnTo>
                  <a:cubicBezTo>
                    <a:pt x="4826338" y="1757563"/>
                    <a:pt x="4832286" y="1813617"/>
                    <a:pt x="4832286" y="1872313"/>
                  </a:cubicBezTo>
                  <a:cubicBezTo>
                    <a:pt x="4832286" y="2341883"/>
                    <a:pt x="4451624" y="2642334"/>
                    <a:pt x="3982054" y="2642334"/>
                  </a:cubicBezTo>
                  <a:cubicBezTo>
                    <a:pt x="3747269" y="2642334"/>
                    <a:pt x="3534711" y="2513997"/>
                    <a:pt x="3380849" y="2353576"/>
                  </a:cubicBezTo>
                  <a:lnTo>
                    <a:pt x="3379137" y="2351518"/>
                  </a:lnTo>
                  <a:lnTo>
                    <a:pt x="3307654" y="2471502"/>
                  </a:lnTo>
                  <a:cubicBezTo>
                    <a:pt x="3116662" y="2724832"/>
                    <a:pt x="2793223" y="2871537"/>
                    <a:pt x="2426371" y="2871537"/>
                  </a:cubicBezTo>
                  <a:cubicBezTo>
                    <a:pt x="1986149" y="2871537"/>
                    <a:pt x="1608440" y="2510590"/>
                    <a:pt x="1447099" y="2194760"/>
                  </a:cubicBezTo>
                  <a:lnTo>
                    <a:pt x="1418508" y="2124456"/>
                  </a:lnTo>
                  <a:lnTo>
                    <a:pt x="1325605" y="2190236"/>
                  </a:lnTo>
                  <a:cubicBezTo>
                    <a:pt x="1189907" y="2267812"/>
                    <a:pt x="1026321" y="2310063"/>
                    <a:pt x="850232" y="2310063"/>
                  </a:cubicBezTo>
                  <a:cubicBezTo>
                    <a:pt x="380662" y="2310063"/>
                    <a:pt x="0" y="1796716"/>
                    <a:pt x="0" y="1540042"/>
                  </a:cubicBezTo>
                  <a:cubicBezTo>
                    <a:pt x="0" y="1283368"/>
                    <a:pt x="380662" y="770021"/>
                    <a:pt x="850232" y="770021"/>
                  </a:cubicBezTo>
                  <a:cubicBezTo>
                    <a:pt x="908928" y="770021"/>
                    <a:pt x="966235" y="774716"/>
                    <a:pt x="1021583" y="783848"/>
                  </a:cubicBezTo>
                  <a:lnTo>
                    <a:pt x="1029246" y="785791"/>
                  </a:lnTo>
                  <a:lnTo>
                    <a:pt x="1026695" y="770021"/>
                  </a:lnTo>
                  <a:cubicBezTo>
                    <a:pt x="1026695" y="513347"/>
                    <a:pt x="1407357" y="0"/>
                    <a:pt x="1876927" y="0"/>
                  </a:cubicBezTo>
                  <a:cubicBezTo>
                    <a:pt x="2111712" y="0"/>
                    <a:pt x="2324270" y="75113"/>
                    <a:pt x="2478132" y="208922"/>
                  </a:cubicBezTo>
                  <a:lnTo>
                    <a:pt x="2500065" y="232394"/>
                  </a:lnTo>
                  <a:lnTo>
                    <a:pt x="2513944" y="219952"/>
                  </a:lnTo>
                  <a:cubicBezTo>
                    <a:pt x="2683567" y="90237"/>
                    <a:pt x="2888050" y="0"/>
                    <a:pt x="3108161" y="0"/>
                  </a:cubicBezTo>
                  <a:close/>
                </a:path>
              </a:pathLst>
            </a:custGeom>
            <a:grp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  <p:sp>
        <p:nvSpPr>
          <p:cNvPr id="27" name="任意多边形 97"/>
          <p:cNvSpPr/>
          <p:nvPr>
            <p:custDataLst>
              <p:tags r:id="rId23"/>
            </p:custDataLst>
          </p:nvPr>
        </p:nvSpPr>
        <p:spPr>
          <a:xfrm flipH="1" flipV="1">
            <a:off x="1383743" y="4135077"/>
            <a:ext cx="240672" cy="4020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noFill/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8" name="任意多边形 98"/>
          <p:cNvSpPr/>
          <p:nvPr>
            <p:custDataLst>
              <p:tags r:id="rId24"/>
            </p:custDataLst>
          </p:nvPr>
        </p:nvSpPr>
        <p:spPr>
          <a:xfrm flipH="1" flipV="1">
            <a:off x="9910808" y="1275049"/>
            <a:ext cx="386712" cy="502363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noFill/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9" name="任意多边形 40"/>
          <p:cNvSpPr/>
          <p:nvPr>
            <p:custDataLst>
              <p:tags r:id="rId25"/>
            </p:custDataLst>
          </p:nvPr>
        </p:nvSpPr>
        <p:spPr>
          <a:xfrm flipH="1">
            <a:off x="4341912" y="1987512"/>
            <a:ext cx="833632" cy="432609"/>
          </a:xfrm>
          <a:custGeom>
            <a:avLst/>
            <a:gdLst>
              <a:gd name="connsiteX0" fmla="*/ 3108161 w 5108590"/>
              <a:gd name="connsiteY0" fmla="*/ 0 h 2871537"/>
              <a:gd name="connsiteX1" fmla="*/ 3989444 w 5108590"/>
              <a:gd name="connsiteY1" fmla="*/ 400035 h 2871537"/>
              <a:gd name="connsiteX2" fmla="*/ 4086693 w 5108590"/>
              <a:gd name="connsiteY2" fmla="*/ 563266 h 2871537"/>
              <a:gd name="connsiteX3" fmla="*/ 4131348 w 5108590"/>
              <a:gd name="connsiteY3" fmla="*/ 534900 h 2871537"/>
              <a:gd name="connsiteX4" fmla="*/ 4405156 w 5108590"/>
              <a:gd name="connsiteY4" fmla="*/ 465220 h 2871537"/>
              <a:gd name="connsiteX5" fmla="*/ 5108590 w 5108590"/>
              <a:gd name="connsiteY5" fmla="*/ 1102292 h 2871537"/>
              <a:gd name="connsiteX6" fmla="*/ 4798453 w 5108590"/>
              <a:gd name="connsiteY6" fmla="*/ 1640226 h 2871537"/>
              <a:gd name="connsiteX7" fmla="*/ 4794480 w 5108590"/>
              <a:gd name="connsiteY7" fmla="*/ 1642029 h 2871537"/>
              <a:gd name="connsiteX8" fmla="*/ 4815013 w 5108590"/>
              <a:gd name="connsiteY8" fmla="*/ 1704408 h 2871537"/>
              <a:gd name="connsiteX9" fmla="*/ 4832286 w 5108590"/>
              <a:gd name="connsiteY9" fmla="*/ 1872313 h 2871537"/>
              <a:gd name="connsiteX10" fmla="*/ 3982054 w 5108590"/>
              <a:gd name="connsiteY10" fmla="*/ 2642334 h 2871537"/>
              <a:gd name="connsiteX11" fmla="*/ 3380849 w 5108590"/>
              <a:gd name="connsiteY11" fmla="*/ 2353576 h 2871537"/>
              <a:gd name="connsiteX12" fmla="*/ 3379137 w 5108590"/>
              <a:gd name="connsiteY12" fmla="*/ 2351518 h 2871537"/>
              <a:gd name="connsiteX13" fmla="*/ 3307654 w 5108590"/>
              <a:gd name="connsiteY13" fmla="*/ 2471502 h 2871537"/>
              <a:gd name="connsiteX14" fmla="*/ 2426371 w 5108590"/>
              <a:gd name="connsiteY14" fmla="*/ 2871537 h 2871537"/>
              <a:gd name="connsiteX15" fmla="*/ 1447099 w 5108590"/>
              <a:gd name="connsiteY15" fmla="*/ 2194760 h 2871537"/>
              <a:gd name="connsiteX16" fmla="*/ 1418508 w 5108590"/>
              <a:gd name="connsiteY16" fmla="*/ 2124456 h 2871537"/>
              <a:gd name="connsiteX17" fmla="*/ 1325605 w 5108590"/>
              <a:gd name="connsiteY17" fmla="*/ 2190236 h 2871537"/>
              <a:gd name="connsiteX18" fmla="*/ 850232 w 5108590"/>
              <a:gd name="connsiteY18" fmla="*/ 2310063 h 2871537"/>
              <a:gd name="connsiteX19" fmla="*/ 0 w 5108590"/>
              <a:gd name="connsiteY19" fmla="*/ 1540042 h 2871537"/>
              <a:gd name="connsiteX20" fmla="*/ 850232 w 5108590"/>
              <a:gd name="connsiteY20" fmla="*/ 770021 h 2871537"/>
              <a:gd name="connsiteX21" fmla="*/ 1021583 w 5108590"/>
              <a:gd name="connsiteY21" fmla="*/ 783848 h 2871537"/>
              <a:gd name="connsiteX22" fmla="*/ 1029246 w 5108590"/>
              <a:gd name="connsiteY22" fmla="*/ 785791 h 2871537"/>
              <a:gd name="connsiteX23" fmla="*/ 1026695 w 5108590"/>
              <a:gd name="connsiteY23" fmla="*/ 770021 h 2871537"/>
              <a:gd name="connsiteX24" fmla="*/ 1876927 w 5108590"/>
              <a:gd name="connsiteY24" fmla="*/ 0 h 2871537"/>
              <a:gd name="connsiteX25" fmla="*/ 2478132 w 5108590"/>
              <a:gd name="connsiteY25" fmla="*/ 208922 h 2871537"/>
              <a:gd name="connsiteX26" fmla="*/ 2500065 w 5108590"/>
              <a:gd name="connsiteY26" fmla="*/ 232394 h 2871537"/>
              <a:gd name="connsiteX27" fmla="*/ 2513944 w 5108590"/>
              <a:gd name="connsiteY27" fmla="*/ 219952 h 2871537"/>
              <a:gd name="connsiteX28" fmla="*/ 3108161 w 5108590"/>
              <a:gd name="connsiteY28" fmla="*/ 0 h 2871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108590" h="2871537">
                <a:moveTo>
                  <a:pt x="3108161" y="0"/>
                </a:moveTo>
                <a:cubicBezTo>
                  <a:pt x="3475013" y="0"/>
                  <a:pt x="3798453" y="146705"/>
                  <a:pt x="3989444" y="400035"/>
                </a:cubicBezTo>
                <a:lnTo>
                  <a:pt x="4086693" y="563266"/>
                </a:lnTo>
                <a:lnTo>
                  <a:pt x="4131348" y="534900"/>
                </a:lnTo>
                <a:cubicBezTo>
                  <a:pt x="4215506" y="491765"/>
                  <a:pt x="4308032" y="465220"/>
                  <a:pt x="4405156" y="465220"/>
                </a:cubicBezTo>
                <a:cubicBezTo>
                  <a:pt x="4793652" y="465220"/>
                  <a:pt x="5108590" y="713796"/>
                  <a:pt x="5108590" y="1102292"/>
                </a:cubicBezTo>
                <a:cubicBezTo>
                  <a:pt x="5108590" y="1345102"/>
                  <a:pt x="4985568" y="1533256"/>
                  <a:pt x="4798453" y="1640226"/>
                </a:cubicBezTo>
                <a:lnTo>
                  <a:pt x="4794480" y="1642029"/>
                </a:lnTo>
                <a:lnTo>
                  <a:pt x="4815013" y="1704408"/>
                </a:lnTo>
                <a:cubicBezTo>
                  <a:pt x="4826338" y="1757563"/>
                  <a:pt x="4832286" y="1813617"/>
                  <a:pt x="4832286" y="1872313"/>
                </a:cubicBezTo>
                <a:cubicBezTo>
                  <a:pt x="4832286" y="2341883"/>
                  <a:pt x="4451624" y="2642334"/>
                  <a:pt x="3982054" y="2642334"/>
                </a:cubicBezTo>
                <a:cubicBezTo>
                  <a:pt x="3747269" y="2642334"/>
                  <a:pt x="3534711" y="2513997"/>
                  <a:pt x="3380849" y="2353576"/>
                </a:cubicBezTo>
                <a:lnTo>
                  <a:pt x="3379137" y="2351518"/>
                </a:lnTo>
                <a:lnTo>
                  <a:pt x="3307654" y="2471502"/>
                </a:lnTo>
                <a:cubicBezTo>
                  <a:pt x="3116662" y="2724832"/>
                  <a:pt x="2793223" y="2871537"/>
                  <a:pt x="2426371" y="2871537"/>
                </a:cubicBezTo>
                <a:cubicBezTo>
                  <a:pt x="1986149" y="2871537"/>
                  <a:pt x="1608440" y="2510590"/>
                  <a:pt x="1447099" y="2194760"/>
                </a:cubicBezTo>
                <a:lnTo>
                  <a:pt x="1418508" y="2124456"/>
                </a:lnTo>
                <a:lnTo>
                  <a:pt x="1325605" y="2190236"/>
                </a:lnTo>
                <a:cubicBezTo>
                  <a:pt x="1189907" y="2267812"/>
                  <a:pt x="1026321" y="2310063"/>
                  <a:pt x="850232" y="2310063"/>
                </a:cubicBezTo>
                <a:cubicBezTo>
                  <a:pt x="380662" y="2310063"/>
                  <a:pt x="0" y="1796716"/>
                  <a:pt x="0" y="1540042"/>
                </a:cubicBezTo>
                <a:cubicBezTo>
                  <a:pt x="0" y="1283368"/>
                  <a:pt x="380662" y="770021"/>
                  <a:pt x="850232" y="770021"/>
                </a:cubicBezTo>
                <a:cubicBezTo>
                  <a:pt x="908928" y="770021"/>
                  <a:pt x="966235" y="774716"/>
                  <a:pt x="1021583" y="783848"/>
                </a:cubicBezTo>
                <a:lnTo>
                  <a:pt x="1029246" y="785791"/>
                </a:lnTo>
                <a:lnTo>
                  <a:pt x="1026695" y="770021"/>
                </a:lnTo>
                <a:cubicBezTo>
                  <a:pt x="1026695" y="513347"/>
                  <a:pt x="1407357" y="0"/>
                  <a:pt x="1876927" y="0"/>
                </a:cubicBezTo>
                <a:cubicBezTo>
                  <a:pt x="2111712" y="0"/>
                  <a:pt x="2324270" y="75113"/>
                  <a:pt x="2478132" y="208922"/>
                </a:cubicBezTo>
                <a:lnTo>
                  <a:pt x="2500065" y="232394"/>
                </a:lnTo>
                <a:lnTo>
                  <a:pt x="2513944" y="219952"/>
                </a:lnTo>
                <a:cubicBezTo>
                  <a:pt x="2683567" y="90237"/>
                  <a:pt x="2888050" y="0"/>
                  <a:pt x="3108161" y="0"/>
                </a:cubicBezTo>
                <a:close/>
              </a:path>
            </a:pathLst>
          </a:custGeom>
          <a:blipFill dpi="0" rotWithShape="1">
            <a:blip r:embed="rId26"/>
            <a:srcRect/>
            <a:stretch>
              <a:fillRect/>
            </a:stretch>
          </a:blip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7"/>
            </p:custDataLst>
          </p:nvPr>
        </p:nvSpPr>
        <p:spPr>
          <a:xfrm>
            <a:off x="3660426" y="4729793"/>
            <a:ext cx="4871148" cy="679626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8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9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0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2523">
            <a:off x="257784" y="77010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529958" y="3562899"/>
            <a:ext cx="7183967" cy="767389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45" name="文本占位符 44" hidden="1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2529946" y="4512803"/>
            <a:ext cx="7183967" cy="481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endParaRPr lang="zh-CN" altLang="en-US" dirty="0"/>
          </a:p>
        </p:txBody>
      </p:sp>
      <p:grpSp>
        <p:nvGrpSpPr>
          <p:cNvPr id="43" name="Group 4"/>
          <p:cNvGrpSpPr>
            <a:grpSpLocks noChangeAspect="1"/>
          </p:cNvGrpSpPr>
          <p:nvPr userDrawn="1">
            <p:custDataLst>
              <p:tags r:id="rId7"/>
            </p:custDataLst>
          </p:nvPr>
        </p:nvGrpSpPr>
        <p:grpSpPr bwMode="auto">
          <a:xfrm>
            <a:off x="2337341" y="4018199"/>
            <a:ext cx="599017" cy="389467"/>
            <a:chOff x="2432" y="1329"/>
            <a:chExt cx="657" cy="426"/>
          </a:xfrm>
        </p:grpSpPr>
        <p:sp>
          <p:nvSpPr>
            <p:cNvPr id="44" name="AutoShape 3"/>
            <p:cNvSpPr>
              <a:spLocks noChangeAspect="1" noChangeArrowheads="1" noTextEdit="1"/>
            </p:cNvSpPr>
            <p:nvPr>
              <p:custDataLst>
                <p:tags r:id="rId8"/>
              </p:custDataLst>
            </p:nvPr>
          </p:nvSpPr>
          <p:spPr bwMode="auto">
            <a:xfrm>
              <a:off x="2434" y="1329"/>
              <a:ext cx="652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6" name="Freeform 5"/>
            <p:cNvSpPr/>
            <p:nvPr>
              <p:custDataLst>
                <p:tags r:id="rId9"/>
              </p:custDataLst>
            </p:nvPr>
          </p:nvSpPr>
          <p:spPr bwMode="auto">
            <a:xfrm>
              <a:off x="2478" y="1329"/>
              <a:ext cx="611" cy="424"/>
            </a:xfrm>
            <a:custGeom>
              <a:avLst/>
              <a:gdLst>
                <a:gd name="T0" fmla="*/ 315 w 351"/>
                <a:gd name="T1" fmla="*/ 0 h 242"/>
                <a:gd name="T2" fmla="*/ 292 w 351"/>
                <a:gd name="T3" fmla="*/ 9 h 242"/>
                <a:gd name="T4" fmla="*/ 291 w 351"/>
                <a:gd name="T5" fmla="*/ 10 h 242"/>
                <a:gd name="T6" fmla="*/ 309 w 351"/>
                <a:gd name="T7" fmla="*/ 3 h 242"/>
                <a:gd name="T8" fmla="*/ 310 w 351"/>
                <a:gd name="T9" fmla="*/ 4 h 242"/>
                <a:gd name="T10" fmla="*/ 317 w 351"/>
                <a:gd name="T11" fmla="*/ 10 h 242"/>
                <a:gd name="T12" fmla="*/ 325 w 351"/>
                <a:gd name="T13" fmla="*/ 27 h 242"/>
                <a:gd name="T14" fmla="*/ 336 w 351"/>
                <a:gd name="T15" fmla="*/ 59 h 242"/>
                <a:gd name="T16" fmla="*/ 268 w 351"/>
                <a:gd name="T17" fmla="*/ 95 h 242"/>
                <a:gd name="T18" fmla="*/ 267 w 351"/>
                <a:gd name="T19" fmla="*/ 95 h 242"/>
                <a:gd name="T20" fmla="*/ 267 w 351"/>
                <a:gd name="T21" fmla="*/ 95 h 242"/>
                <a:gd name="T22" fmla="*/ 24 w 351"/>
                <a:gd name="T23" fmla="*/ 219 h 242"/>
                <a:gd name="T24" fmla="*/ 2 w 351"/>
                <a:gd name="T25" fmla="*/ 229 h 242"/>
                <a:gd name="T26" fmla="*/ 0 w 351"/>
                <a:gd name="T27" fmla="*/ 229 h 242"/>
                <a:gd name="T28" fmla="*/ 6 w 351"/>
                <a:gd name="T29" fmla="*/ 240 h 242"/>
                <a:gd name="T30" fmla="*/ 12 w 351"/>
                <a:gd name="T31" fmla="*/ 242 h 242"/>
                <a:gd name="T32" fmla="*/ 34 w 351"/>
                <a:gd name="T33" fmla="*/ 232 h 242"/>
                <a:gd name="T34" fmla="*/ 350 w 351"/>
                <a:gd name="T35" fmla="*/ 68 h 242"/>
                <a:gd name="T36" fmla="*/ 335 w 351"/>
                <a:gd name="T37" fmla="*/ 29 h 242"/>
                <a:gd name="T38" fmla="*/ 324 w 351"/>
                <a:gd name="T39" fmla="*/ 8 h 242"/>
                <a:gd name="T40" fmla="*/ 317 w 351"/>
                <a:gd name="T41" fmla="*/ 1 h 242"/>
                <a:gd name="T42" fmla="*/ 315 w 351"/>
                <a:gd name="T4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1" h="242">
                  <a:moveTo>
                    <a:pt x="315" y="0"/>
                  </a:moveTo>
                  <a:cubicBezTo>
                    <a:pt x="311" y="0"/>
                    <a:pt x="299" y="6"/>
                    <a:pt x="292" y="9"/>
                  </a:cubicBezTo>
                  <a:cubicBezTo>
                    <a:pt x="292" y="9"/>
                    <a:pt x="292" y="9"/>
                    <a:pt x="291" y="10"/>
                  </a:cubicBezTo>
                  <a:cubicBezTo>
                    <a:pt x="298" y="7"/>
                    <a:pt x="306" y="3"/>
                    <a:pt x="309" y="3"/>
                  </a:cubicBezTo>
                  <a:cubicBezTo>
                    <a:pt x="309" y="3"/>
                    <a:pt x="310" y="3"/>
                    <a:pt x="310" y="4"/>
                  </a:cubicBezTo>
                  <a:cubicBezTo>
                    <a:pt x="312" y="6"/>
                    <a:pt x="317" y="10"/>
                    <a:pt x="317" y="10"/>
                  </a:cubicBezTo>
                  <a:cubicBezTo>
                    <a:pt x="317" y="10"/>
                    <a:pt x="321" y="15"/>
                    <a:pt x="325" y="27"/>
                  </a:cubicBezTo>
                  <a:cubicBezTo>
                    <a:pt x="330" y="39"/>
                    <a:pt x="338" y="56"/>
                    <a:pt x="336" y="59"/>
                  </a:cubicBezTo>
                  <a:cubicBezTo>
                    <a:pt x="336" y="60"/>
                    <a:pt x="308" y="75"/>
                    <a:pt x="268" y="95"/>
                  </a:cubicBezTo>
                  <a:cubicBezTo>
                    <a:pt x="268" y="95"/>
                    <a:pt x="268" y="95"/>
                    <a:pt x="267" y="95"/>
                  </a:cubicBezTo>
                  <a:cubicBezTo>
                    <a:pt x="267" y="95"/>
                    <a:pt x="267" y="95"/>
                    <a:pt x="267" y="95"/>
                  </a:cubicBezTo>
                  <a:cubicBezTo>
                    <a:pt x="179" y="140"/>
                    <a:pt x="38" y="211"/>
                    <a:pt x="24" y="219"/>
                  </a:cubicBezTo>
                  <a:cubicBezTo>
                    <a:pt x="11" y="227"/>
                    <a:pt x="5" y="229"/>
                    <a:pt x="2" y="229"/>
                  </a:cubicBezTo>
                  <a:cubicBezTo>
                    <a:pt x="1" y="229"/>
                    <a:pt x="0" y="229"/>
                    <a:pt x="0" y="229"/>
                  </a:cubicBezTo>
                  <a:cubicBezTo>
                    <a:pt x="3" y="235"/>
                    <a:pt x="5" y="239"/>
                    <a:pt x="6" y="240"/>
                  </a:cubicBezTo>
                  <a:cubicBezTo>
                    <a:pt x="8" y="241"/>
                    <a:pt x="9" y="242"/>
                    <a:pt x="12" y="242"/>
                  </a:cubicBezTo>
                  <a:cubicBezTo>
                    <a:pt x="16" y="242"/>
                    <a:pt x="22" y="240"/>
                    <a:pt x="34" y="232"/>
                  </a:cubicBezTo>
                  <a:cubicBezTo>
                    <a:pt x="54" y="220"/>
                    <a:pt x="348" y="72"/>
                    <a:pt x="350" y="68"/>
                  </a:cubicBezTo>
                  <a:cubicBezTo>
                    <a:pt x="351" y="65"/>
                    <a:pt x="341" y="44"/>
                    <a:pt x="335" y="29"/>
                  </a:cubicBezTo>
                  <a:cubicBezTo>
                    <a:pt x="329" y="15"/>
                    <a:pt x="324" y="8"/>
                    <a:pt x="324" y="8"/>
                  </a:cubicBezTo>
                  <a:cubicBezTo>
                    <a:pt x="324" y="8"/>
                    <a:pt x="319" y="3"/>
                    <a:pt x="317" y="1"/>
                  </a:cubicBezTo>
                  <a:cubicBezTo>
                    <a:pt x="316" y="0"/>
                    <a:pt x="316" y="0"/>
                    <a:pt x="31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7" name="Freeform 6"/>
            <p:cNvSpPr/>
            <p:nvPr>
              <p:custDataLst>
                <p:tags r:id="rId10"/>
              </p:custDataLst>
            </p:nvPr>
          </p:nvSpPr>
          <p:spPr bwMode="auto">
            <a:xfrm>
              <a:off x="2432" y="1334"/>
              <a:ext cx="634" cy="401"/>
            </a:xfrm>
            <a:custGeom>
              <a:avLst/>
              <a:gdLst>
                <a:gd name="T0" fmla="*/ 3 w 364"/>
                <a:gd name="T1" fmla="*/ 171 h 229"/>
                <a:gd name="T2" fmla="*/ 3 w 364"/>
                <a:gd name="T3" fmla="*/ 182 h 229"/>
                <a:gd name="T4" fmla="*/ 23 w 364"/>
                <a:gd name="T5" fmla="*/ 225 h 229"/>
                <a:gd name="T6" fmla="*/ 50 w 364"/>
                <a:gd name="T7" fmla="*/ 217 h 229"/>
                <a:gd name="T8" fmla="*/ 362 w 364"/>
                <a:gd name="T9" fmla="*/ 57 h 229"/>
                <a:gd name="T10" fmla="*/ 351 w 364"/>
                <a:gd name="T11" fmla="*/ 25 h 229"/>
                <a:gd name="T12" fmla="*/ 343 w 364"/>
                <a:gd name="T13" fmla="*/ 8 h 229"/>
                <a:gd name="T14" fmla="*/ 336 w 364"/>
                <a:gd name="T15" fmla="*/ 2 h 229"/>
                <a:gd name="T16" fmla="*/ 312 w 364"/>
                <a:gd name="T17" fmla="*/ 10 h 229"/>
                <a:gd name="T18" fmla="*/ 10 w 364"/>
                <a:gd name="T19" fmla="*/ 166 h 229"/>
                <a:gd name="T20" fmla="*/ 3 w 364"/>
                <a:gd name="T21" fmla="*/ 17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229">
                  <a:moveTo>
                    <a:pt x="3" y="171"/>
                  </a:moveTo>
                  <a:cubicBezTo>
                    <a:pt x="3" y="171"/>
                    <a:pt x="0" y="174"/>
                    <a:pt x="3" y="182"/>
                  </a:cubicBezTo>
                  <a:cubicBezTo>
                    <a:pt x="6" y="191"/>
                    <a:pt x="20" y="223"/>
                    <a:pt x="23" y="225"/>
                  </a:cubicBezTo>
                  <a:cubicBezTo>
                    <a:pt x="26" y="227"/>
                    <a:pt x="30" y="229"/>
                    <a:pt x="50" y="217"/>
                  </a:cubicBezTo>
                  <a:cubicBezTo>
                    <a:pt x="70" y="206"/>
                    <a:pt x="361" y="60"/>
                    <a:pt x="362" y="57"/>
                  </a:cubicBezTo>
                  <a:cubicBezTo>
                    <a:pt x="364" y="54"/>
                    <a:pt x="356" y="37"/>
                    <a:pt x="351" y="25"/>
                  </a:cubicBezTo>
                  <a:cubicBezTo>
                    <a:pt x="347" y="13"/>
                    <a:pt x="343" y="8"/>
                    <a:pt x="343" y="8"/>
                  </a:cubicBezTo>
                  <a:cubicBezTo>
                    <a:pt x="343" y="8"/>
                    <a:pt x="338" y="4"/>
                    <a:pt x="336" y="2"/>
                  </a:cubicBezTo>
                  <a:cubicBezTo>
                    <a:pt x="334" y="0"/>
                    <a:pt x="320" y="6"/>
                    <a:pt x="312" y="10"/>
                  </a:cubicBezTo>
                  <a:cubicBezTo>
                    <a:pt x="305" y="14"/>
                    <a:pt x="15" y="163"/>
                    <a:pt x="10" y="166"/>
                  </a:cubicBezTo>
                  <a:cubicBezTo>
                    <a:pt x="5" y="168"/>
                    <a:pt x="3" y="171"/>
                    <a:pt x="3" y="17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8" name="Freeform 7"/>
            <p:cNvSpPr/>
            <p:nvPr>
              <p:custDataLst>
                <p:tags r:id="rId11"/>
              </p:custDataLst>
            </p:nvPr>
          </p:nvSpPr>
          <p:spPr bwMode="auto">
            <a:xfrm>
              <a:off x="2432" y="1605"/>
              <a:ext cx="100" cy="127"/>
            </a:xfrm>
            <a:custGeom>
              <a:avLst/>
              <a:gdLst>
                <a:gd name="T0" fmla="*/ 57 w 57"/>
                <a:gd name="T1" fmla="*/ 59 h 73"/>
                <a:gd name="T2" fmla="*/ 51 w 57"/>
                <a:gd name="T3" fmla="*/ 50 h 73"/>
                <a:gd name="T4" fmla="*/ 46 w 57"/>
                <a:gd name="T5" fmla="*/ 41 h 73"/>
                <a:gd name="T6" fmla="*/ 44 w 57"/>
                <a:gd name="T7" fmla="*/ 34 h 73"/>
                <a:gd name="T8" fmla="*/ 43 w 57"/>
                <a:gd name="T9" fmla="*/ 22 h 73"/>
                <a:gd name="T10" fmla="*/ 41 w 57"/>
                <a:gd name="T11" fmla="*/ 12 h 73"/>
                <a:gd name="T12" fmla="*/ 39 w 57"/>
                <a:gd name="T13" fmla="*/ 0 h 73"/>
                <a:gd name="T14" fmla="*/ 33 w 57"/>
                <a:gd name="T15" fmla="*/ 0 h 73"/>
                <a:gd name="T16" fmla="*/ 28 w 57"/>
                <a:gd name="T17" fmla="*/ 1 h 73"/>
                <a:gd name="T18" fmla="*/ 10 w 57"/>
                <a:gd name="T19" fmla="*/ 11 h 73"/>
                <a:gd name="T20" fmla="*/ 3 w 57"/>
                <a:gd name="T21" fmla="*/ 16 h 73"/>
                <a:gd name="T22" fmla="*/ 3 w 57"/>
                <a:gd name="T23" fmla="*/ 27 h 73"/>
                <a:gd name="T24" fmla="*/ 19 w 57"/>
                <a:gd name="T25" fmla="*/ 63 h 73"/>
                <a:gd name="T26" fmla="*/ 23 w 57"/>
                <a:gd name="T27" fmla="*/ 70 h 73"/>
                <a:gd name="T28" fmla="*/ 38 w 57"/>
                <a:gd name="T29" fmla="*/ 69 h 73"/>
                <a:gd name="T30" fmla="*/ 47 w 57"/>
                <a:gd name="T31" fmla="*/ 64 h 73"/>
                <a:gd name="T32" fmla="*/ 50 w 57"/>
                <a:gd name="T33" fmla="*/ 62 h 73"/>
                <a:gd name="T34" fmla="*/ 57 w 57"/>
                <a:gd name="T35" fmla="*/ 5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73">
                  <a:moveTo>
                    <a:pt x="57" y="59"/>
                  </a:moveTo>
                  <a:cubicBezTo>
                    <a:pt x="55" y="55"/>
                    <a:pt x="51" y="50"/>
                    <a:pt x="51" y="50"/>
                  </a:cubicBezTo>
                  <a:cubicBezTo>
                    <a:pt x="51" y="50"/>
                    <a:pt x="48" y="44"/>
                    <a:pt x="46" y="41"/>
                  </a:cubicBezTo>
                  <a:cubicBezTo>
                    <a:pt x="45" y="39"/>
                    <a:pt x="44" y="34"/>
                    <a:pt x="44" y="34"/>
                  </a:cubicBezTo>
                  <a:cubicBezTo>
                    <a:pt x="44" y="34"/>
                    <a:pt x="43" y="26"/>
                    <a:pt x="43" y="22"/>
                  </a:cubicBezTo>
                  <a:cubicBezTo>
                    <a:pt x="42" y="19"/>
                    <a:pt x="41" y="14"/>
                    <a:pt x="41" y="12"/>
                  </a:cubicBezTo>
                  <a:cubicBezTo>
                    <a:pt x="40" y="10"/>
                    <a:pt x="40" y="4"/>
                    <a:pt x="39" y="0"/>
                  </a:cubicBezTo>
                  <a:cubicBezTo>
                    <a:pt x="36" y="0"/>
                    <a:pt x="33" y="0"/>
                    <a:pt x="33" y="0"/>
                  </a:cubicBezTo>
                  <a:cubicBezTo>
                    <a:pt x="33" y="0"/>
                    <a:pt x="31" y="0"/>
                    <a:pt x="28" y="1"/>
                  </a:cubicBezTo>
                  <a:cubicBezTo>
                    <a:pt x="17" y="7"/>
                    <a:pt x="11" y="10"/>
                    <a:pt x="10" y="11"/>
                  </a:cubicBezTo>
                  <a:cubicBezTo>
                    <a:pt x="5" y="13"/>
                    <a:pt x="3" y="16"/>
                    <a:pt x="3" y="16"/>
                  </a:cubicBezTo>
                  <a:cubicBezTo>
                    <a:pt x="3" y="16"/>
                    <a:pt x="0" y="19"/>
                    <a:pt x="3" y="27"/>
                  </a:cubicBezTo>
                  <a:cubicBezTo>
                    <a:pt x="5" y="33"/>
                    <a:pt x="13" y="52"/>
                    <a:pt x="19" y="63"/>
                  </a:cubicBezTo>
                  <a:cubicBezTo>
                    <a:pt x="20" y="67"/>
                    <a:pt x="22" y="69"/>
                    <a:pt x="23" y="70"/>
                  </a:cubicBezTo>
                  <a:cubicBezTo>
                    <a:pt x="25" y="72"/>
                    <a:pt x="28" y="73"/>
                    <a:pt x="38" y="69"/>
                  </a:cubicBezTo>
                  <a:cubicBezTo>
                    <a:pt x="41" y="67"/>
                    <a:pt x="44" y="66"/>
                    <a:pt x="47" y="64"/>
                  </a:cubicBezTo>
                  <a:cubicBezTo>
                    <a:pt x="48" y="63"/>
                    <a:pt x="49" y="63"/>
                    <a:pt x="50" y="62"/>
                  </a:cubicBezTo>
                  <a:cubicBezTo>
                    <a:pt x="51" y="62"/>
                    <a:pt x="54" y="60"/>
                    <a:pt x="57" y="59"/>
                  </a:cubicBezTo>
                  <a:close/>
                </a:path>
              </a:pathLst>
            </a:custGeom>
            <a:solidFill>
              <a:srgbClr val="FBF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49" name="Freeform 8"/>
            <p:cNvSpPr/>
            <p:nvPr>
              <p:custDataLst>
                <p:tags r:id="rId12"/>
              </p:custDataLst>
            </p:nvPr>
          </p:nvSpPr>
          <p:spPr bwMode="auto">
            <a:xfrm>
              <a:off x="2954" y="1361"/>
              <a:ext cx="5" cy="0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E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50" name="Freeform 9"/>
            <p:cNvSpPr/>
            <p:nvPr>
              <p:custDataLst>
                <p:tags r:id="rId13"/>
              </p:custDataLst>
            </p:nvPr>
          </p:nvSpPr>
          <p:spPr bwMode="auto">
            <a:xfrm>
              <a:off x="2943" y="1496"/>
              <a:ext cx="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578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2511" y="1361"/>
              <a:ext cx="539" cy="322"/>
            </a:xfrm>
            <a:custGeom>
              <a:avLst/>
              <a:gdLst>
                <a:gd name="T0" fmla="*/ 7 w 309"/>
                <a:gd name="T1" fmla="*/ 184 h 184"/>
                <a:gd name="T2" fmla="*/ 9 w 309"/>
                <a:gd name="T3" fmla="*/ 184 h 184"/>
                <a:gd name="T4" fmla="*/ 9 w 309"/>
                <a:gd name="T5" fmla="*/ 178 h 184"/>
                <a:gd name="T6" fmla="*/ 8 w 309"/>
                <a:gd name="T7" fmla="*/ 180 h 184"/>
                <a:gd name="T8" fmla="*/ 9 w 309"/>
                <a:gd name="T9" fmla="*/ 178 h 184"/>
                <a:gd name="T10" fmla="*/ 34 w 309"/>
                <a:gd name="T11" fmla="*/ 174 h 184"/>
                <a:gd name="T12" fmla="*/ 34 w 309"/>
                <a:gd name="T13" fmla="*/ 179 h 184"/>
                <a:gd name="T14" fmla="*/ 36 w 309"/>
                <a:gd name="T15" fmla="*/ 176 h 184"/>
                <a:gd name="T16" fmla="*/ 38 w 309"/>
                <a:gd name="T17" fmla="*/ 176 h 184"/>
                <a:gd name="T18" fmla="*/ 84 w 309"/>
                <a:gd name="T19" fmla="*/ 144 h 184"/>
                <a:gd name="T20" fmla="*/ 85 w 309"/>
                <a:gd name="T21" fmla="*/ 145 h 184"/>
                <a:gd name="T22" fmla="*/ 84 w 309"/>
                <a:gd name="T23" fmla="*/ 144 h 184"/>
                <a:gd name="T24" fmla="*/ 0 w 309"/>
                <a:gd name="T25" fmla="*/ 135 h 184"/>
                <a:gd name="T26" fmla="*/ 1 w 309"/>
                <a:gd name="T27" fmla="*/ 135 h 184"/>
                <a:gd name="T28" fmla="*/ 138 w 309"/>
                <a:gd name="T29" fmla="*/ 123 h 184"/>
                <a:gd name="T30" fmla="*/ 139 w 309"/>
                <a:gd name="T31" fmla="*/ 123 h 184"/>
                <a:gd name="T32" fmla="*/ 154 w 309"/>
                <a:gd name="T33" fmla="*/ 115 h 184"/>
                <a:gd name="T34" fmla="*/ 154 w 309"/>
                <a:gd name="T35" fmla="*/ 116 h 184"/>
                <a:gd name="T36" fmla="*/ 154 w 309"/>
                <a:gd name="T37" fmla="*/ 115 h 184"/>
                <a:gd name="T38" fmla="*/ 50 w 309"/>
                <a:gd name="T39" fmla="*/ 113 h 184"/>
                <a:gd name="T40" fmla="*/ 53 w 309"/>
                <a:gd name="T41" fmla="*/ 115 h 184"/>
                <a:gd name="T42" fmla="*/ 146 w 309"/>
                <a:gd name="T43" fmla="*/ 113 h 184"/>
                <a:gd name="T44" fmla="*/ 147 w 309"/>
                <a:gd name="T45" fmla="*/ 114 h 184"/>
                <a:gd name="T46" fmla="*/ 146 w 309"/>
                <a:gd name="T47" fmla="*/ 113 h 184"/>
                <a:gd name="T48" fmla="*/ 149 w 309"/>
                <a:gd name="T49" fmla="*/ 111 h 184"/>
                <a:gd name="T50" fmla="*/ 151 w 309"/>
                <a:gd name="T51" fmla="*/ 111 h 184"/>
                <a:gd name="T52" fmla="*/ 165 w 309"/>
                <a:gd name="T53" fmla="*/ 109 h 184"/>
                <a:gd name="T54" fmla="*/ 162 w 309"/>
                <a:gd name="T55" fmla="*/ 113 h 184"/>
                <a:gd name="T56" fmla="*/ 166 w 309"/>
                <a:gd name="T57" fmla="*/ 111 h 184"/>
                <a:gd name="T58" fmla="*/ 184 w 309"/>
                <a:gd name="T59" fmla="*/ 107 h 184"/>
                <a:gd name="T60" fmla="*/ 184 w 309"/>
                <a:gd name="T61" fmla="*/ 109 h 184"/>
                <a:gd name="T62" fmla="*/ 184 w 309"/>
                <a:gd name="T63" fmla="*/ 107 h 184"/>
                <a:gd name="T64" fmla="*/ 50 w 309"/>
                <a:gd name="T65" fmla="*/ 109 h 184"/>
                <a:gd name="T66" fmla="*/ 53 w 309"/>
                <a:gd name="T67" fmla="*/ 111 h 184"/>
                <a:gd name="T68" fmla="*/ 53 w 309"/>
                <a:gd name="T69" fmla="*/ 107 h 184"/>
                <a:gd name="T70" fmla="*/ 248 w 309"/>
                <a:gd name="T71" fmla="*/ 77 h 184"/>
                <a:gd name="T72" fmla="*/ 249 w 309"/>
                <a:gd name="T73" fmla="*/ 77 h 184"/>
                <a:gd name="T74" fmla="*/ 249 w 309"/>
                <a:gd name="T75" fmla="*/ 75 h 184"/>
                <a:gd name="T76" fmla="*/ 252 w 309"/>
                <a:gd name="T77" fmla="*/ 67 h 184"/>
                <a:gd name="T78" fmla="*/ 252 w 309"/>
                <a:gd name="T79" fmla="*/ 70 h 184"/>
                <a:gd name="T80" fmla="*/ 268 w 309"/>
                <a:gd name="T81" fmla="*/ 64 h 184"/>
                <a:gd name="T82" fmla="*/ 266 w 309"/>
                <a:gd name="T83" fmla="*/ 66 h 184"/>
                <a:gd name="T84" fmla="*/ 268 w 309"/>
                <a:gd name="T85" fmla="*/ 66 h 184"/>
                <a:gd name="T86" fmla="*/ 276 w 309"/>
                <a:gd name="T87" fmla="*/ 54 h 184"/>
                <a:gd name="T88" fmla="*/ 276 w 309"/>
                <a:gd name="T89" fmla="*/ 55 h 184"/>
                <a:gd name="T90" fmla="*/ 276 w 309"/>
                <a:gd name="T91" fmla="*/ 54 h 184"/>
                <a:gd name="T92" fmla="*/ 307 w 309"/>
                <a:gd name="T93" fmla="*/ 17 h 184"/>
                <a:gd name="T94" fmla="*/ 309 w 309"/>
                <a:gd name="T95" fmla="*/ 17 h 184"/>
                <a:gd name="T96" fmla="*/ 254 w 309"/>
                <a:gd name="T97" fmla="*/ 11 h 184"/>
                <a:gd name="T98" fmla="*/ 254 w 309"/>
                <a:gd name="T99" fmla="*/ 12 h 184"/>
                <a:gd name="T100" fmla="*/ 254 w 309"/>
                <a:gd name="T101" fmla="*/ 11 h 184"/>
                <a:gd name="T102" fmla="*/ 304 w 309"/>
                <a:gd name="T103" fmla="*/ 12 h 184"/>
                <a:gd name="T104" fmla="*/ 308 w 309"/>
                <a:gd name="T105" fmla="*/ 14 h 184"/>
                <a:gd name="T106" fmla="*/ 307 w 309"/>
                <a:gd name="T107" fmla="*/ 11 h 184"/>
                <a:gd name="T108" fmla="*/ 305 w 309"/>
                <a:gd name="T109" fmla="*/ 10 h 184"/>
                <a:gd name="T110" fmla="*/ 245 w 309"/>
                <a:gd name="T111" fmla="*/ 12 h 184"/>
                <a:gd name="T112" fmla="*/ 245 w 309"/>
                <a:gd name="T113" fmla="*/ 10 h 184"/>
                <a:gd name="T114" fmla="*/ 257 w 309"/>
                <a:gd name="T115" fmla="*/ 0 h 184"/>
                <a:gd name="T116" fmla="*/ 254 w 309"/>
                <a:gd name="T117" fmla="*/ 1 h 184"/>
                <a:gd name="T118" fmla="*/ 255 w 309"/>
                <a:gd name="T119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9" h="184">
                  <a:moveTo>
                    <a:pt x="8" y="183"/>
                  </a:moveTo>
                  <a:cubicBezTo>
                    <a:pt x="7" y="183"/>
                    <a:pt x="7" y="183"/>
                    <a:pt x="7" y="184"/>
                  </a:cubicBezTo>
                  <a:cubicBezTo>
                    <a:pt x="7" y="184"/>
                    <a:pt x="8" y="184"/>
                    <a:pt x="8" y="184"/>
                  </a:cubicBezTo>
                  <a:cubicBezTo>
                    <a:pt x="8" y="184"/>
                    <a:pt x="9" y="184"/>
                    <a:pt x="9" y="184"/>
                  </a:cubicBezTo>
                  <a:cubicBezTo>
                    <a:pt x="9" y="183"/>
                    <a:pt x="8" y="183"/>
                    <a:pt x="8" y="183"/>
                  </a:cubicBezTo>
                  <a:moveTo>
                    <a:pt x="9" y="178"/>
                  </a:moveTo>
                  <a:cubicBezTo>
                    <a:pt x="8" y="178"/>
                    <a:pt x="7" y="180"/>
                    <a:pt x="8" y="180"/>
                  </a:cubicBezTo>
                  <a:cubicBezTo>
                    <a:pt x="8" y="180"/>
                    <a:pt x="8" y="180"/>
                    <a:pt x="8" y="180"/>
                  </a:cubicBezTo>
                  <a:cubicBezTo>
                    <a:pt x="9" y="180"/>
                    <a:pt x="10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moveTo>
                    <a:pt x="35" y="171"/>
                  </a:moveTo>
                  <a:cubicBezTo>
                    <a:pt x="35" y="171"/>
                    <a:pt x="34" y="172"/>
                    <a:pt x="34" y="174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33" y="175"/>
                    <a:pt x="32" y="179"/>
                    <a:pt x="34" y="179"/>
                  </a:cubicBezTo>
                  <a:cubicBezTo>
                    <a:pt x="34" y="179"/>
                    <a:pt x="34" y="179"/>
                    <a:pt x="35" y="179"/>
                  </a:cubicBezTo>
                  <a:cubicBezTo>
                    <a:pt x="35" y="178"/>
                    <a:pt x="36" y="177"/>
                    <a:pt x="36" y="176"/>
                  </a:cubicBezTo>
                  <a:cubicBezTo>
                    <a:pt x="37" y="176"/>
                    <a:pt x="37" y="176"/>
                    <a:pt x="38" y="176"/>
                  </a:cubicBezTo>
                  <a:cubicBezTo>
                    <a:pt x="38" y="176"/>
                    <a:pt x="38" y="176"/>
                    <a:pt x="38" y="176"/>
                  </a:cubicBezTo>
                  <a:cubicBezTo>
                    <a:pt x="39" y="176"/>
                    <a:pt x="37" y="171"/>
                    <a:pt x="35" y="171"/>
                  </a:cubicBezTo>
                  <a:moveTo>
                    <a:pt x="84" y="144"/>
                  </a:moveTo>
                  <a:cubicBezTo>
                    <a:pt x="84" y="144"/>
                    <a:pt x="84" y="144"/>
                    <a:pt x="84" y="145"/>
                  </a:cubicBezTo>
                  <a:cubicBezTo>
                    <a:pt x="84" y="145"/>
                    <a:pt x="84" y="145"/>
                    <a:pt x="85" y="145"/>
                  </a:cubicBezTo>
                  <a:cubicBezTo>
                    <a:pt x="85" y="145"/>
                    <a:pt x="85" y="145"/>
                    <a:pt x="86" y="145"/>
                  </a:cubicBezTo>
                  <a:cubicBezTo>
                    <a:pt x="86" y="145"/>
                    <a:pt x="85" y="144"/>
                    <a:pt x="84" y="144"/>
                  </a:cubicBezTo>
                  <a:moveTo>
                    <a:pt x="1" y="134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0" y="135"/>
                    <a:pt x="0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4"/>
                    <a:pt x="1" y="134"/>
                    <a:pt x="1" y="134"/>
                  </a:cubicBezTo>
                  <a:moveTo>
                    <a:pt x="138" y="123"/>
                  </a:moveTo>
                  <a:cubicBezTo>
                    <a:pt x="137" y="123"/>
                    <a:pt x="136" y="124"/>
                    <a:pt x="137" y="125"/>
                  </a:cubicBezTo>
                  <a:cubicBezTo>
                    <a:pt x="138" y="124"/>
                    <a:pt x="139" y="125"/>
                    <a:pt x="139" y="123"/>
                  </a:cubicBezTo>
                  <a:cubicBezTo>
                    <a:pt x="139" y="123"/>
                    <a:pt x="138" y="123"/>
                    <a:pt x="138" y="123"/>
                  </a:cubicBezTo>
                  <a:moveTo>
                    <a:pt x="154" y="115"/>
                  </a:moveTo>
                  <a:cubicBezTo>
                    <a:pt x="154" y="115"/>
                    <a:pt x="153" y="115"/>
                    <a:pt x="153" y="115"/>
                  </a:cubicBezTo>
                  <a:cubicBezTo>
                    <a:pt x="153" y="116"/>
                    <a:pt x="154" y="116"/>
                    <a:pt x="154" y="116"/>
                  </a:cubicBezTo>
                  <a:cubicBezTo>
                    <a:pt x="155" y="116"/>
                    <a:pt x="155" y="116"/>
                    <a:pt x="155" y="116"/>
                  </a:cubicBezTo>
                  <a:cubicBezTo>
                    <a:pt x="155" y="115"/>
                    <a:pt x="155" y="115"/>
                    <a:pt x="154" y="115"/>
                  </a:cubicBezTo>
                  <a:moveTo>
                    <a:pt x="50" y="113"/>
                  </a:moveTo>
                  <a:cubicBezTo>
                    <a:pt x="50" y="113"/>
                    <a:pt x="50" y="113"/>
                    <a:pt x="50" y="113"/>
                  </a:cubicBezTo>
                  <a:cubicBezTo>
                    <a:pt x="50" y="114"/>
                    <a:pt x="52" y="115"/>
                    <a:pt x="52" y="115"/>
                  </a:cubicBezTo>
                  <a:cubicBezTo>
                    <a:pt x="53" y="115"/>
                    <a:pt x="53" y="115"/>
                    <a:pt x="53" y="115"/>
                  </a:cubicBezTo>
                  <a:cubicBezTo>
                    <a:pt x="53" y="114"/>
                    <a:pt x="51" y="113"/>
                    <a:pt x="50" y="113"/>
                  </a:cubicBezTo>
                  <a:moveTo>
                    <a:pt x="146" y="113"/>
                  </a:moveTo>
                  <a:cubicBezTo>
                    <a:pt x="146" y="113"/>
                    <a:pt x="146" y="113"/>
                    <a:pt x="146" y="113"/>
                  </a:cubicBezTo>
                  <a:cubicBezTo>
                    <a:pt x="145" y="114"/>
                    <a:pt x="146" y="114"/>
                    <a:pt x="147" y="114"/>
                  </a:cubicBezTo>
                  <a:cubicBezTo>
                    <a:pt x="147" y="114"/>
                    <a:pt x="147" y="114"/>
                    <a:pt x="147" y="113"/>
                  </a:cubicBezTo>
                  <a:cubicBezTo>
                    <a:pt x="148" y="113"/>
                    <a:pt x="147" y="113"/>
                    <a:pt x="146" y="113"/>
                  </a:cubicBezTo>
                  <a:moveTo>
                    <a:pt x="150" y="110"/>
                  </a:moveTo>
                  <a:cubicBezTo>
                    <a:pt x="149" y="110"/>
                    <a:pt x="149" y="110"/>
                    <a:pt x="149" y="111"/>
                  </a:cubicBezTo>
                  <a:cubicBezTo>
                    <a:pt x="149" y="111"/>
                    <a:pt x="150" y="111"/>
                    <a:pt x="150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1" y="111"/>
                    <a:pt x="150" y="110"/>
                    <a:pt x="150" y="110"/>
                  </a:cubicBezTo>
                  <a:moveTo>
                    <a:pt x="165" y="109"/>
                  </a:moveTo>
                  <a:cubicBezTo>
                    <a:pt x="165" y="109"/>
                    <a:pt x="163" y="110"/>
                    <a:pt x="162" y="111"/>
                  </a:cubicBezTo>
                  <a:cubicBezTo>
                    <a:pt x="161" y="112"/>
                    <a:pt x="161" y="113"/>
                    <a:pt x="162" y="113"/>
                  </a:cubicBezTo>
                  <a:cubicBezTo>
                    <a:pt x="162" y="113"/>
                    <a:pt x="163" y="113"/>
                    <a:pt x="164" y="113"/>
                  </a:cubicBezTo>
                  <a:cubicBezTo>
                    <a:pt x="166" y="111"/>
                    <a:pt x="166" y="111"/>
                    <a:pt x="166" y="111"/>
                  </a:cubicBezTo>
                  <a:cubicBezTo>
                    <a:pt x="166" y="110"/>
                    <a:pt x="166" y="109"/>
                    <a:pt x="165" y="109"/>
                  </a:cubicBezTo>
                  <a:moveTo>
                    <a:pt x="184" y="107"/>
                  </a:moveTo>
                  <a:cubicBezTo>
                    <a:pt x="184" y="107"/>
                    <a:pt x="183" y="109"/>
                    <a:pt x="184" y="109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4" y="109"/>
                    <a:pt x="185" y="107"/>
                    <a:pt x="184" y="107"/>
                  </a:cubicBezTo>
                  <a:cubicBezTo>
                    <a:pt x="184" y="107"/>
                    <a:pt x="184" y="107"/>
                    <a:pt x="184" y="107"/>
                  </a:cubicBezTo>
                  <a:moveTo>
                    <a:pt x="53" y="107"/>
                  </a:moveTo>
                  <a:cubicBezTo>
                    <a:pt x="51" y="107"/>
                    <a:pt x="50" y="108"/>
                    <a:pt x="50" y="109"/>
                  </a:cubicBezTo>
                  <a:cubicBezTo>
                    <a:pt x="50" y="110"/>
                    <a:pt x="50" y="111"/>
                    <a:pt x="51" y="111"/>
                  </a:cubicBezTo>
                  <a:cubicBezTo>
                    <a:pt x="52" y="111"/>
                    <a:pt x="52" y="111"/>
                    <a:pt x="53" y="111"/>
                  </a:cubicBezTo>
                  <a:cubicBezTo>
                    <a:pt x="54" y="111"/>
                    <a:pt x="54" y="108"/>
                    <a:pt x="54" y="107"/>
                  </a:cubicBezTo>
                  <a:cubicBezTo>
                    <a:pt x="53" y="107"/>
                    <a:pt x="53" y="107"/>
                    <a:pt x="53" y="107"/>
                  </a:cubicBezTo>
                  <a:moveTo>
                    <a:pt x="249" y="75"/>
                  </a:moveTo>
                  <a:cubicBezTo>
                    <a:pt x="249" y="75"/>
                    <a:pt x="249" y="76"/>
                    <a:pt x="248" y="77"/>
                  </a:cubicBezTo>
                  <a:cubicBezTo>
                    <a:pt x="248" y="77"/>
                    <a:pt x="248" y="77"/>
                    <a:pt x="248" y="77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50" y="77"/>
                    <a:pt x="250" y="76"/>
                    <a:pt x="251" y="76"/>
                  </a:cubicBezTo>
                  <a:cubicBezTo>
                    <a:pt x="250" y="76"/>
                    <a:pt x="250" y="75"/>
                    <a:pt x="249" y="75"/>
                  </a:cubicBezTo>
                  <a:moveTo>
                    <a:pt x="253" y="66"/>
                  </a:moveTo>
                  <a:cubicBezTo>
                    <a:pt x="252" y="67"/>
                    <a:pt x="252" y="67"/>
                    <a:pt x="252" y="67"/>
                  </a:cubicBezTo>
                  <a:cubicBezTo>
                    <a:pt x="250" y="67"/>
                    <a:pt x="250" y="67"/>
                    <a:pt x="250" y="67"/>
                  </a:cubicBezTo>
                  <a:cubicBezTo>
                    <a:pt x="250" y="70"/>
                    <a:pt x="251" y="70"/>
                    <a:pt x="252" y="70"/>
                  </a:cubicBezTo>
                  <a:cubicBezTo>
                    <a:pt x="254" y="70"/>
                    <a:pt x="258" y="66"/>
                    <a:pt x="253" y="66"/>
                  </a:cubicBezTo>
                  <a:moveTo>
                    <a:pt x="268" y="64"/>
                  </a:moveTo>
                  <a:cubicBezTo>
                    <a:pt x="268" y="64"/>
                    <a:pt x="268" y="65"/>
                    <a:pt x="268" y="65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7"/>
                    <a:pt x="266" y="67"/>
                    <a:pt x="267" y="67"/>
                  </a:cubicBezTo>
                  <a:cubicBezTo>
                    <a:pt x="267" y="67"/>
                    <a:pt x="268" y="67"/>
                    <a:pt x="268" y="66"/>
                  </a:cubicBezTo>
                  <a:cubicBezTo>
                    <a:pt x="269" y="66"/>
                    <a:pt x="269" y="64"/>
                    <a:pt x="268" y="64"/>
                  </a:cubicBezTo>
                  <a:moveTo>
                    <a:pt x="276" y="54"/>
                  </a:moveTo>
                  <a:cubicBezTo>
                    <a:pt x="276" y="54"/>
                    <a:pt x="275" y="55"/>
                    <a:pt x="276" y="55"/>
                  </a:cubicBezTo>
                  <a:cubicBezTo>
                    <a:pt x="276" y="55"/>
                    <a:pt x="276" y="55"/>
                    <a:pt x="276" y="55"/>
                  </a:cubicBezTo>
                  <a:cubicBezTo>
                    <a:pt x="276" y="55"/>
                    <a:pt x="277" y="54"/>
                    <a:pt x="276" y="54"/>
                  </a:cubicBezTo>
                  <a:cubicBezTo>
                    <a:pt x="276" y="54"/>
                    <a:pt x="276" y="54"/>
                    <a:pt x="276" y="54"/>
                  </a:cubicBezTo>
                  <a:moveTo>
                    <a:pt x="308" y="17"/>
                  </a:moveTo>
                  <a:cubicBezTo>
                    <a:pt x="308" y="17"/>
                    <a:pt x="307" y="17"/>
                    <a:pt x="307" y="17"/>
                  </a:cubicBezTo>
                  <a:cubicBezTo>
                    <a:pt x="307" y="18"/>
                    <a:pt x="308" y="18"/>
                    <a:pt x="308" y="18"/>
                  </a:cubicBezTo>
                  <a:cubicBezTo>
                    <a:pt x="309" y="18"/>
                    <a:pt x="309" y="18"/>
                    <a:pt x="309" y="17"/>
                  </a:cubicBezTo>
                  <a:cubicBezTo>
                    <a:pt x="309" y="17"/>
                    <a:pt x="308" y="17"/>
                    <a:pt x="308" y="17"/>
                  </a:cubicBezTo>
                  <a:moveTo>
                    <a:pt x="254" y="11"/>
                  </a:moveTo>
                  <a:cubicBezTo>
                    <a:pt x="253" y="11"/>
                    <a:pt x="253" y="11"/>
                    <a:pt x="253" y="11"/>
                  </a:cubicBezTo>
                  <a:cubicBezTo>
                    <a:pt x="253" y="11"/>
                    <a:pt x="254" y="12"/>
                    <a:pt x="254" y="12"/>
                  </a:cubicBezTo>
                  <a:cubicBezTo>
                    <a:pt x="254" y="12"/>
                    <a:pt x="255" y="12"/>
                    <a:pt x="255" y="11"/>
                  </a:cubicBezTo>
                  <a:cubicBezTo>
                    <a:pt x="255" y="11"/>
                    <a:pt x="254" y="11"/>
                    <a:pt x="254" y="11"/>
                  </a:cubicBezTo>
                  <a:moveTo>
                    <a:pt x="305" y="10"/>
                  </a:moveTo>
                  <a:cubicBezTo>
                    <a:pt x="304" y="10"/>
                    <a:pt x="304" y="11"/>
                    <a:pt x="304" y="12"/>
                  </a:cubicBezTo>
                  <a:cubicBezTo>
                    <a:pt x="305" y="13"/>
                    <a:pt x="306" y="14"/>
                    <a:pt x="307" y="14"/>
                  </a:cubicBezTo>
                  <a:cubicBezTo>
                    <a:pt x="307" y="14"/>
                    <a:pt x="308" y="14"/>
                    <a:pt x="308" y="14"/>
                  </a:cubicBezTo>
                  <a:cubicBezTo>
                    <a:pt x="308" y="14"/>
                    <a:pt x="308" y="14"/>
                    <a:pt x="308" y="14"/>
                  </a:cubicBezTo>
                  <a:cubicBezTo>
                    <a:pt x="308" y="13"/>
                    <a:pt x="308" y="12"/>
                    <a:pt x="307" y="11"/>
                  </a:cubicBezTo>
                  <a:cubicBezTo>
                    <a:pt x="307" y="11"/>
                    <a:pt x="306" y="10"/>
                    <a:pt x="306" y="10"/>
                  </a:cubicBezTo>
                  <a:cubicBezTo>
                    <a:pt x="306" y="10"/>
                    <a:pt x="306" y="10"/>
                    <a:pt x="305" y="10"/>
                  </a:cubicBezTo>
                  <a:moveTo>
                    <a:pt x="245" y="10"/>
                  </a:moveTo>
                  <a:cubicBezTo>
                    <a:pt x="244" y="10"/>
                    <a:pt x="243" y="12"/>
                    <a:pt x="245" y="12"/>
                  </a:cubicBezTo>
                  <a:cubicBezTo>
                    <a:pt x="245" y="12"/>
                    <a:pt x="245" y="12"/>
                    <a:pt x="245" y="12"/>
                  </a:cubicBezTo>
                  <a:cubicBezTo>
                    <a:pt x="246" y="12"/>
                    <a:pt x="247" y="10"/>
                    <a:pt x="245" y="10"/>
                  </a:cubicBezTo>
                  <a:cubicBezTo>
                    <a:pt x="245" y="10"/>
                    <a:pt x="245" y="10"/>
                    <a:pt x="245" y="10"/>
                  </a:cubicBezTo>
                  <a:moveTo>
                    <a:pt x="257" y="0"/>
                  </a:moveTo>
                  <a:cubicBezTo>
                    <a:pt x="256" y="0"/>
                    <a:pt x="255" y="0"/>
                    <a:pt x="255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254" y="2"/>
                    <a:pt x="254" y="3"/>
                    <a:pt x="255" y="3"/>
                  </a:cubicBezTo>
                  <a:cubicBezTo>
                    <a:pt x="256" y="3"/>
                    <a:pt x="258" y="1"/>
                    <a:pt x="257" y="0"/>
                  </a:cubicBezTo>
                </a:path>
              </a:pathLst>
            </a:custGeom>
            <a:solidFill>
              <a:srgbClr val="D6CE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latin typeface="+mn-lt"/>
                <a:ea typeface="+mn-ea"/>
              </a:endParaRPr>
            </a:p>
          </p:txBody>
        </p:sp>
      </p:grpSp>
      <p:sp>
        <p:nvSpPr>
          <p:cNvPr id="52" name="任意多边形 82"/>
          <p:cNvSpPr/>
          <p:nvPr userDrawn="1">
            <p:custDataLst>
              <p:tags r:id="rId15"/>
            </p:custDataLst>
          </p:nvPr>
        </p:nvSpPr>
        <p:spPr>
          <a:xfrm rot="377494">
            <a:off x="5140720" y="1344699"/>
            <a:ext cx="1856724" cy="1970643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-1" fmla="*/ 63 w 140227"/>
              <a:gd name="connsiteY0-2" fmla="*/ 65738 h 154534"/>
              <a:gd name="connsiteX1-3" fmla="*/ 62928 w 140227"/>
              <a:gd name="connsiteY1-4" fmla="*/ 16 h 154534"/>
              <a:gd name="connsiteX2-5" fmla="*/ 140080 w 140227"/>
              <a:gd name="connsiteY2-6" fmla="*/ 71453 h 154534"/>
              <a:gd name="connsiteX3-7" fmla="*/ 74358 w 140227"/>
              <a:gd name="connsiteY3-8" fmla="*/ 154321 h 154534"/>
              <a:gd name="connsiteX4-9" fmla="*/ 63 w 140227"/>
              <a:gd name="connsiteY4-10" fmla="*/ 65738 h 154534"/>
              <a:gd name="connsiteX0-11" fmla="*/ 63 w 140227"/>
              <a:gd name="connsiteY0-12" fmla="*/ 65738 h 154534"/>
              <a:gd name="connsiteX1-13" fmla="*/ 62928 w 140227"/>
              <a:gd name="connsiteY1-14" fmla="*/ 16 h 154534"/>
              <a:gd name="connsiteX2-15" fmla="*/ 140080 w 140227"/>
              <a:gd name="connsiteY2-16" fmla="*/ 71453 h 154534"/>
              <a:gd name="connsiteX3-17" fmla="*/ 74358 w 140227"/>
              <a:gd name="connsiteY3-18" fmla="*/ 154321 h 154534"/>
              <a:gd name="connsiteX4-19" fmla="*/ 63 w 140227"/>
              <a:gd name="connsiteY4-20" fmla="*/ 65738 h 154534"/>
              <a:gd name="connsiteX0-21" fmla="*/ 178 w 140342"/>
              <a:gd name="connsiteY0-22" fmla="*/ 65738 h 154534"/>
              <a:gd name="connsiteX1-23" fmla="*/ 63043 w 140342"/>
              <a:gd name="connsiteY1-24" fmla="*/ 16 h 154534"/>
              <a:gd name="connsiteX2-25" fmla="*/ 140195 w 140342"/>
              <a:gd name="connsiteY2-26" fmla="*/ 71453 h 154534"/>
              <a:gd name="connsiteX3-27" fmla="*/ 74473 w 140342"/>
              <a:gd name="connsiteY3-28" fmla="*/ 154321 h 154534"/>
              <a:gd name="connsiteX4-29" fmla="*/ 178 w 140342"/>
              <a:gd name="connsiteY4-30" fmla="*/ 65738 h 154534"/>
              <a:gd name="connsiteX0-31" fmla="*/ 178 w 140342"/>
              <a:gd name="connsiteY0-32" fmla="*/ 65740 h 154536"/>
              <a:gd name="connsiteX1-33" fmla="*/ 63043 w 140342"/>
              <a:gd name="connsiteY1-34" fmla="*/ 18 h 154536"/>
              <a:gd name="connsiteX2-35" fmla="*/ 140195 w 140342"/>
              <a:gd name="connsiteY2-36" fmla="*/ 71455 h 154536"/>
              <a:gd name="connsiteX3-37" fmla="*/ 74473 w 140342"/>
              <a:gd name="connsiteY3-38" fmla="*/ 154323 h 154536"/>
              <a:gd name="connsiteX4-39" fmla="*/ 178 w 140342"/>
              <a:gd name="connsiteY4-40" fmla="*/ 65740 h 154536"/>
              <a:gd name="connsiteX0-41" fmla="*/ 9 w 140173"/>
              <a:gd name="connsiteY0-42" fmla="*/ 71451 h 160247"/>
              <a:gd name="connsiteX1-43" fmla="*/ 71446 w 140173"/>
              <a:gd name="connsiteY1-44" fmla="*/ 14 h 160247"/>
              <a:gd name="connsiteX2-45" fmla="*/ 140026 w 140173"/>
              <a:gd name="connsiteY2-46" fmla="*/ 77166 h 160247"/>
              <a:gd name="connsiteX3-47" fmla="*/ 74304 w 140173"/>
              <a:gd name="connsiteY3-48" fmla="*/ 160034 h 160247"/>
              <a:gd name="connsiteX4-49" fmla="*/ 9 w 140173"/>
              <a:gd name="connsiteY4-50" fmla="*/ 71451 h 160247"/>
              <a:gd name="connsiteX0-51" fmla="*/ 9 w 140173"/>
              <a:gd name="connsiteY0-52" fmla="*/ 71451 h 148862"/>
              <a:gd name="connsiteX1-53" fmla="*/ 71446 w 140173"/>
              <a:gd name="connsiteY1-54" fmla="*/ 14 h 148862"/>
              <a:gd name="connsiteX2-55" fmla="*/ 140026 w 140173"/>
              <a:gd name="connsiteY2-56" fmla="*/ 77166 h 148862"/>
              <a:gd name="connsiteX3-57" fmla="*/ 74304 w 140173"/>
              <a:gd name="connsiteY3-58" fmla="*/ 148604 h 148862"/>
              <a:gd name="connsiteX4-59" fmla="*/ 9 w 140173"/>
              <a:gd name="connsiteY4-60" fmla="*/ 71451 h 148862"/>
              <a:gd name="connsiteX0-61" fmla="*/ 9 w 141024"/>
              <a:gd name="connsiteY0-62" fmla="*/ 71451 h 148862"/>
              <a:gd name="connsiteX1-63" fmla="*/ 71446 w 141024"/>
              <a:gd name="connsiteY1-64" fmla="*/ 14 h 148862"/>
              <a:gd name="connsiteX2-65" fmla="*/ 140026 w 141024"/>
              <a:gd name="connsiteY2-66" fmla="*/ 77166 h 148862"/>
              <a:gd name="connsiteX3-67" fmla="*/ 74304 w 141024"/>
              <a:gd name="connsiteY3-68" fmla="*/ 148604 h 148862"/>
              <a:gd name="connsiteX4-69" fmla="*/ 9 w 141024"/>
              <a:gd name="connsiteY4-70" fmla="*/ 71451 h 148862"/>
              <a:gd name="connsiteX0-71" fmla="*/ 9 w 140173"/>
              <a:gd name="connsiteY0-72" fmla="*/ 71451 h 148862"/>
              <a:gd name="connsiteX1-73" fmla="*/ 71446 w 140173"/>
              <a:gd name="connsiteY1-74" fmla="*/ 14 h 148862"/>
              <a:gd name="connsiteX2-75" fmla="*/ 140026 w 140173"/>
              <a:gd name="connsiteY2-76" fmla="*/ 77166 h 148862"/>
              <a:gd name="connsiteX3-77" fmla="*/ 74304 w 140173"/>
              <a:gd name="connsiteY3-78" fmla="*/ 148604 h 148862"/>
              <a:gd name="connsiteX4-79" fmla="*/ 9 w 140173"/>
              <a:gd name="connsiteY4-80" fmla="*/ 71451 h 148862"/>
              <a:gd name="connsiteX0-81" fmla="*/ 9 w 140257"/>
              <a:gd name="connsiteY0-82" fmla="*/ 71451 h 148862"/>
              <a:gd name="connsiteX1-83" fmla="*/ 71446 w 140257"/>
              <a:gd name="connsiteY1-84" fmla="*/ 14 h 148862"/>
              <a:gd name="connsiteX2-85" fmla="*/ 140026 w 140257"/>
              <a:gd name="connsiteY2-86" fmla="*/ 77166 h 148862"/>
              <a:gd name="connsiteX3-87" fmla="*/ 74304 w 140257"/>
              <a:gd name="connsiteY3-88" fmla="*/ 148604 h 148862"/>
              <a:gd name="connsiteX4-89" fmla="*/ 9 w 140257"/>
              <a:gd name="connsiteY4-90" fmla="*/ 71451 h 1488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3" name="任意多边形 83"/>
          <p:cNvSpPr/>
          <p:nvPr userDrawn="1">
            <p:custDataLst>
              <p:tags r:id="rId16"/>
            </p:custDataLst>
          </p:nvPr>
        </p:nvSpPr>
        <p:spPr>
          <a:xfrm rot="377494">
            <a:off x="5295852" y="1736755"/>
            <a:ext cx="659233" cy="1073733"/>
          </a:xfrm>
          <a:custGeom>
            <a:avLst/>
            <a:gdLst>
              <a:gd name="connsiteX0" fmla="*/ 131483 w 768692"/>
              <a:gd name="connsiteY0" fmla="*/ 0 h 962212"/>
              <a:gd name="connsiteX1" fmla="*/ 394448 w 768692"/>
              <a:gd name="connsiteY1" fmla="*/ 197223 h 962212"/>
              <a:gd name="connsiteX2" fmla="*/ 621553 w 768692"/>
              <a:gd name="connsiteY2" fmla="*/ 137459 h 962212"/>
              <a:gd name="connsiteX3" fmla="*/ 764989 w 768692"/>
              <a:gd name="connsiteY3" fmla="*/ 472141 h 962212"/>
              <a:gd name="connsiteX4" fmla="*/ 472142 w 768692"/>
              <a:gd name="connsiteY4" fmla="*/ 531906 h 962212"/>
              <a:gd name="connsiteX5" fmla="*/ 591671 w 768692"/>
              <a:gd name="connsiteY5" fmla="*/ 770965 h 962212"/>
              <a:gd name="connsiteX6" fmla="*/ 442259 w 768692"/>
              <a:gd name="connsiteY6" fmla="*/ 806823 h 962212"/>
              <a:gd name="connsiteX7" fmla="*/ 352612 w 768692"/>
              <a:gd name="connsiteY7" fmla="*/ 693271 h 962212"/>
              <a:gd name="connsiteX8" fmla="*/ 197224 w 768692"/>
              <a:gd name="connsiteY8" fmla="*/ 878541 h 962212"/>
              <a:gd name="connsiteX9" fmla="*/ 0 w 768692"/>
              <a:gd name="connsiteY9" fmla="*/ 962212 h 962212"/>
              <a:gd name="connsiteX0-1" fmla="*/ 61103 w 698312"/>
              <a:gd name="connsiteY0-2" fmla="*/ 0 h 1082820"/>
              <a:gd name="connsiteX1-3" fmla="*/ 324068 w 698312"/>
              <a:gd name="connsiteY1-4" fmla="*/ 197223 h 1082820"/>
              <a:gd name="connsiteX2-5" fmla="*/ 551173 w 698312"/>
              <a:gd name="connsiteY2-6" fmla="*/ 137459 h 1082820"/>
              <a:gd name="connsiteX3-7" fmla="*/ 694609 w 698312"/>
              <a:gd name="connsiteY3-8" fmla="*/ 472141 h 1082820"/>
              <a:gd name="connsiteX4-9" fmla="*/ 401762 w 698312"/>
              <a:gd name="connsiteY4-10" fmla="*/ 531906 h 1082820"/>
              <a:gd name="connsiteX5-11" fmla="*/ 521291 w 698312"/>
              <a:gd name="connsiteY5-12" fmla="*/ 770965 h 1082820"/>
              <a:gd name="connsiteX6-13" fmla="*/ 371879 w 698312"/>
              <a:gd name="connsiteY6-14" fmla="*/ 806823 h 1082820"/>
              <a:gd name="connsiteX7-15" fmla="*/ 282232 w 698312"/>
              <a:gd name="connsiteY7-16" fmla="*/ 693271 h 1082820"/>
              <a:gd name="connsiteX8-17" fmla="*/ 126844 w 698312"/>
              <a:gd name="connsiteY8-18" fmla="*/ 878541 h 1082820"/>
              <a:gd name="connsiteX9-19" fmla="*/ 0 w 698312"/>
              <a:gd name="connsiteY9-20" fmla="*/ 1082820 h 1082820"/>
              <a:gd name="connsiteX0-21" fmla="*/ 61103 w 698312"/>
              <a:gd name="connsiteY0-22" fmla="*/ 0 h 1082820"/>
              <a:gd name="connsiteX1-23" fmla="*/ 324068 w 698312"/>
              <a:gd name="connsiteY1-24" fmla="*/ 197223 h 1082820"/>
              <a:gd name="connsiteX2-25" fmla="*/ 551173 w 698312"/>
              <a:gd name="connsiteY2-26" fmla="*/ 137459 h 1082820"/>
              <a:gd name="connsiteX3-27" fmla="*/ 694609 w 698312"/>
              <a:gd name="connsiteY3-28" fmla="*/ 472141 h 1082820"/>
              <a:gd name="connsiteX4-29" fmla="*/ 401762 w 698312"/>
              <a:gd name="connsiteY4-30" fmla="*/ 531906 h 1082820"/>
              <a:gd name="connsiteX5-31" fmla="*/ 521291 w 698312"/>
              <a:gd name="connsiteY5-32" fmla="*/ 770965 h 1082820"/>
              <a:gd name="connsiteX6-33" fmla="*/ 371879 w 698312"/>
              <a:gd name="connsiteY6-34" fmla="*/ 806823 h 1082820"/>
              <a:gd name="connsiteX7-35" fmla="*/ 282232 w 698312"/>
              <a:gd name="connsiteY7-36" fmla="*/ 693271 h 1082820"/>
              <a:gd name="connsiteX8-37" fmla="*/ 176111 w 698312"/>
              <a:gd name="connsiteY8-38" fmla="*/ 905342 h 1082820"/>
              <a:gd name="connsiteX9-39" fmla="*/ 0 w 698312"/>
              <a:gd name="connsiteY9-40" fmla="*/ 1082820 h 10828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698312" h="1082820">
                <a:moveTo>
                  <a:pt x="61103" y="0"/>
                </a:moveTo>
                <a:cubicBezTo>
                  <a:pt x="151746" y="87156"/>
                  <a:pt x="242390" y="174313"/>
                  <a:pt x="324068" y="197223"/>
                </a:cubicBezTo>
                <a:cubicBezTo>
                  <a:pt x="405746" y="220133"/>
                  <a:pt x="489416" y="91639"/>
                  <a:pt x="551173" y="137459"/>
                </a:cubicBezTo>
                <a:cubicBezTo>
                  <a:pt x="612930" y="183279"/>
                  <a:pt x="719511" y="406400"/>
                  <a:pt x="694609" y="472141"/>
                </a:cubicBezTo>
                <a:cubicBezTo>
                  <a:pt x="669707" y="537882"/>
                  <a:pt x="430648" y="482102"/>
                  <a:pt x="401762" y="531906"/>
                </a:cubicBezTo>
                <a:cubicBezTo>
                  <a:pt x="372876" y="581710"/>
                  <a:pt x="526272" y="725146"/>
                  <a:pt x="521291" y="770965"/>
                </a:cubicBezTo>
                <a:cubicBezTo>
                  <a:pt x="516311" y="816785"/>
                  <a:pt x="411722" y="819772"/>
                  <a:pt x="371879" y="806823"/>
                </a:cubicBezTo>
                <a:cubicBezTo>
                  <a:pt x="332036" y="793874"/>
                  <a:pt x="314860" y="676851"/>
                  <a:pt x="282232" y="693271"/>
                </a:cubicBezTo>
                <a:cubicBezTo>
                  <a:pt x="249604" y="709691"/>
                  <a:pt x="223150" y="840417"/>
                  <a:pt x="176111" y="905342"/>
                </a:cubicBezTo>
                <a:cubicBezTo>
                  <a:pt x="129072" y="970267"/>
                  <a:pt x="69227" y="1063396"/>
                  <a:pt x="0" y="108282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4" name="任意多边形 84"/>
          <p:cNvSpPr/>
          <p:nvPr userDrawn="1">
            <p:custDataLst>
              <p:tags r:id="rId17"/>
            </p:custDataLst>
          </p:nvPr>
        </p:nvSpPr>
        <p:spPr>
          <a:xfrm rot="377494">
            <a:off x="5754106" y="2670662"/>
            <a:ext cx="143989" cy="178110"/>
          </a:xfrm>
          <a:custGeom>
            <a:avLst/>
            <a:gdLst>
              <a:gd name="connsiteX0" fmla="*/ 6763 w 126447"/>
              <a:gd name="connsiteY0" fmla="*/ 18499 h 191822"/>
              <a:gd name="connsiteX1" fmla="*/ 126292 w 126447"/>
              <a:gd name="connsiteY1" fmla="*/ 24476 h 191822"/>
              <a:gd name="connsiteX2" fmla="*/ 30669 w 126447"/>
              <a:gd name="connsiteY2" fmla="*/ 191817 h 191822"/>
              <a:gd name="connsiteX3" fmla="*/ 6763 w 126447"/>
              <a:gd name="connsiteY3" fmla="*/ 18499 h 191822"/>
              <a:gd name="connsiteX0-1" fmla="*/ 394 w 120595"/>
              <a:gd name="connsiteY0-2" fmla="*/ 16500 h 159942"/>
              <a:gd name="connsiteX1-3" fmla="*/ 119923 w 120595"/>
              <a:gd name="connsiteY1-4" fmla="*/ 22477 h 159942"/>
              <a:gd name="connsiteX2-5" fmla="*/ 84065 w 120595"/>
              <a:gd name="connsiteY2-6" fmla="*/ 159936 h 159942"/>
              <a:gd name="connsiteX3-7" fmla="*/ 394 w 120595"/>
              <a:gd name="connsiteY3-8" fmla="*/ 16500 h 159942"/>
              <a:gd name="connsiteX0-9" fmla="*/ 939 w 129518"/>
              <a:gd name="connsiteY0-10" fmla="*/ 16500 h 160211"/>
              <a:gd name="connsiteX1-11" fmla="*/ 120468 w 129518"/>
              <a:gd name="connsiteY1-12" fmla="*/ 22477 h 160211"/>
              <a:gd name="connsiteX2-13" fmla="*/ 84610 w 129518"/>
              <a:gd name="connsiteY2-14" fmla="*/ 159936 h 160211"/>
              <a:gd name="connsiteX3-15" fmla="*/ 939 w 129518"/>
              <a:gd name="connsiteY3-16" fmla="*/ 16500 h 1602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9518" h="160211">
                <a:moveTo>
                  <a:pt x="939" y="16500"/>
                </a:moveTo>
                <a:cubicBezTo>
                  <a:pt x="6915" y="-6410"/>
                  <a:pt x="116484" y="-6409"/>
                  <a:pt x="120468" y="22477"/>
                </a:cubicBezTo>
                <a:cubicBezTo>
                  <a:pt x="124452" y="51363"/>
                  <a:pt x="152344" y="152964"/>
                  <a:pt x="84610" y="159936"/>
                </a:cubicBezTo>
                <a:cubicBezTo>
                  <a:pt x="16876" y="166908"/>
                  <a:pt x="-5037" y="39410"/>
                  <a:pt x="939" y="16500"/>
                </a:cubicBezTo>
                <a:close/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5" name="任意多边形 85"/>
          <p:cNvSpPr/>
          <p:nvPr userDrawn="1">
            <p:custDataLst>
              <p:tags r:id="rId18"/>
            </p:custDataLst>
          </p:nvPr>
        </p:nvSpPr>
        <p:spPr>
          <a:xfrm rot="377494">
            <a:off x="6239290" y="1595670"/>
            <a:ext cx="739783" cy="1335626"/>
          </a:xfrm>
          <a:custGeom>
            <a:avLst/>
            <a:gdLst>
              <a:gd name="connsiteX0" fmla="*/ 420402 w 665437"/>
              <a:gd name="connsiteY0" fmla="*/ 0 h 1201399"/>
              <a:gd name="connsiteX1" fmla="*/ 181343 w 665437"/>
              <a:gd name="connsiteY1" fmla="*/ 161365 h 1201399"/>
              <a:gd name="connsiteX2" fmla="*/ 37908 w 665437"/>
              <a:gd name="connsiteY2" fmla="*/ 173318 h 1201399"/>
              <a:gd name="connsiteX3" fmla="*/ 2049 w 665437"/>
              <a:gd name="connsiteY3" fmla="*/ 239059 h 1201399"/>
              <a:gd name="connsiteX4" fmla="*/ 37908 w 665437"/>
              <a:gd name="connsiteY4" fmla="*/ 579718 h 1201399"/>
              <a:gd name="connsiteX5" fmla="*/ 306849 w 665437"/>
              <a:gd name="connsiteY5" fmla="*/ 753036 h 1201399"/>
              <a:gd name="connsiteX6" fmla="*/ 282943 w 665437"/>
              <a:gd name="connsiteY6" fmla="*/ 926353 h 1201399"/>
              <a:gd name="connsiteX7" fmla="*/ 336731 w 665437"/>
              <a:gd name="connsiteY7" fmla="*/ 1093695 h 1201399"/>
              <a:gd name="connsiteX8" fmla="*/ 306849 w 665437"/>
              <a:gd name="connsiteY8" fmla="*/ 1201271 h 1201399"/>
              <a:gd name="connsiteX9" fmla="*/ 408449 w 665437"/>
              <a:gd name="connsiteY9" fmla="*/ 1111624 h 1201399"/>
              <a:gd name="connsiteX10" fmla="*/ 444308 w 665437"/>
              <a:gd name="connsiteY10" fmla="*/ 944283 h 1201399"/>
              <a:gd name="connsiteX11" fmla="*/ 516025 w 665437"/>
              <a:gd name="connsiteY11" fmla="*/ 818777 h 1201399"/>
              <a:gd name="connsiteX12" fmla="*/ 665437 w 665437"/>
              <a:gd name="connsiteY12" fmla="*/ 753036 h 1201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65437" h="1201399">
                <a:moveTo>
                  <a:pt x="420402" y="0"/>
                </a:moveTo>
                <a:cubicBezTo>
                  <a:pt x="332747" y="66239"/>
                  <a:pt x="245092" y="132479"/>
                  <a:pt x="181343" y="161365"/>
                </a:cubicBezTo>
                <a:cubicBezTo>
                  <a:pt x="117594" y="190251"/>
                  <a:pt x="67790" y="160369"/>
                  <a:pt x="37908" y="173318"/>
                </a:cubicBezTo>
                <a:cubicBezTo>
                  <a:pt x="8026" y="186267"/>
                  <a:pt x="2049" y="171326"/>
                  <a:pt x="2049" y="239059"/>
                </a:cubicBezTo>
                <a:cubicBezTo>
                  <a:pt x="2049" y="306792"/>
                  <a:pt x="-12892" y="494055"/>
                  <a:pt x="37908" y="579718"/>
                </a:cubicBezTo>
                <a:cubicBezTo>
                  <a:pt x="88708" y="665381"/>
                  <a:pt x="266010" y="695264"/>
                  <a:pt x="306849" y="753036"/>
                </a:cubicBezTo>
                <a:cubicBezTo>
                  <a:pt x="347688" y="810808"/>
                  <a:pt x="277963" y="869577"/>
                  <a:pt x="282943" y="926353"/>
                </a:cubicBezTo>
                <a:cubicBezTo>
                  <a:pt x="287923" y="983129"/>
                  <a:pt x="332747" y="1047875"/>
                  <a:pt x="336731" y="1093695"/>
                </a:cubicBezTo>
                <a:cubicBezTo>
                  <a:pt x="340715" y="1139515"/>
                  <a:pt x="294896" y="1198283"/>
                  <a:pt x="306849" y="1201271"/>
                </a:cubicBezTo>
                <a:cubicBezTo>
                  <a:pt x="318802" y="1204259"/>
                  <a:pt x="385539" y="1154455"/>
                  <a:pt x="408449" y="1111624"/>
                </a:cubicBezTo>
                <a:cubicBezTo>
                  <a:pt x="431359" y="1068793"/>
                  <a:pt x="426379" y="993091"/>
                  <a:pt x="444308" y="944283"/>
                </a:cubicBezTo>
                <a:cubicBezTo>
                  <a:pt x="462237" y="895475"/>
                  <a:pt x="479170" y="850651"/>
                  <a:pt x="516025" y="818777"/>
                </a:cubicBezTo>
                <a:cubicBezTo>
                  <a:pt x="552880" y="786903"/>
                  <a:pt x="609158" y="769969"/>
                  <a:pt x="665437" y="753036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6" name="任意多边形 86"/>
          <p:cNvSpPr/>
          <p:nvPr userDrawn="1">
            <p:custDataLst>
              <p:tags r:id="rId19"/>
            </p:custDataLst>
          </p:nvPr>
        </p:nvSpPr>
        <p:spPr>
          <a:xfrm rot="377494">
            <a:off x="6729497" y="2755707"/>
            <a:ext cx="139527" cy="265768"/>
          </a:xfrm>
          <a:custGeom>
            <a:avLst/>
            <a:gdLst>
              <a:gd name="connsiteX0" fmla="*/ 125506 w 125506"/>
              <a:gd name="connsiteY0" fmla="*/ 0 h 239059"/>
              <a:gd name="connsiteX1" fmla="*/ 59765 w 125506"/>
              <a:gd name="connsiteY1" fmla="*/ 23906 h 239059"/>
              <a:gd name="connsiteX2" fmla="*/ 0 w 125506"/>
              <a:gd name="connsiteY2" fmla="*/ 143435 h 239059"/>
              <a:gd name="connsiteX3" fmla="*/ 59765 w 125506"/>
              <a:gd name="connsiteY3" fmla="*/ 239059 h 23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06" h="239059">
                <a:moveTo>
                  <a:pt x="125506" y="0"/>
                </a:moveTo>
                <a:cubicBezTo>
                  <a:pt x="103094" y="0"/>
                  <a:pt x="80683" y="0"/>
                  <a:pt x="59765" y="23906"/>
                </a:cubicBezTo>
                <a:cubicBezTo>
                  <a:pt x="38847" y="47812"/>
                  <a:pt x="0" y="107576"/>
                  <a:pt x="0" y="143435"/>
                </a:cubicBezTo>
                <a:cubicBezTo>
                  <a:pt x="0" y="179294"/>
                  <a:pt x="29882" y="209176"/>
                  <a:pt x="59765" y="239059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7" name="任意多边形 65"/>
          <p:cNvSpPr/>
          <p:nvPr userDrawn="1">
            <p:custDataLst>
              <p:tags r:id="rId20"/>
            </p:custDataLst>
          </p:nvPr>
        </p:nvSpPr>
        <p:spPr>
          <a:xfrm rot="20657023">
            <a:off x="6515201" y="2234373"/>
            <a:ext cx="505562" cy="240811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8" name="任意多边形 66"/>
          <p:cNvSpPr/>
          <p:nvPr userDrawn="1">
            <p:custDataLst>
              <p:tags r:id="rId21"/>
            </p:custDataLst>
          </p:nvPr>
        </p:nvSpPr>
        <p:spPr>
          <a:xfrm rot="20657023">
            <a:off x="6211125" y="1792020"/>
            <a:ext cx="646319" cy="343785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59" name="任意多边形 67"/>
          <p:cNvSpPr/>
          <p:nvPr userDrawn="1">
            <p:custDataLst>
              <p:tags r:id="rId22"/>
            </p:custDataLst>
          </p:nvPr>
        </p:nvSpPr>
        <p:spPr>
          <a:xfrm rot="20657023">
            <a:off x="5184242" y="1889858"/>
            <a:ext cx="329040" cy="159751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0" name="任意多边形 68"/>
          <p:cNvSpPr/>
          <p:nvPr userDrawn="1">
            <p:custDataLst>
              <p:tags r:id="rId23"/>
            </p:custDataLst>
          </p:nvPr>
        </p:nvSpPr>
        <p:spPr>
          <a:xfrm rot="20657023">
            <a:off x="6516208" y="2082479"/>
            <a:ext cx="473402" cy="27918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1" name="任意多边形 69"/>
          <p:cNvSpPr/>
          <p:nvPr userDrawn="1">
            <p:custDataLst>
              <p:tags r:id="rId24"/>
            </p:custDataLst>
          </p:nvPr>
        </p:nvSpPr>
        <p:spPr>
          <a:xfrm rot="20657023">
            <a:off x="5165962" y="2146094"/>
            <a:ext cx="779838" cy="429446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2" name="任意多边形 70"/>
          <p:cNvSpPr/>
          <p:nvPr userDrawn="1">
            <p:custDataLst>
              <p:tags r:id="rId25"/>
            </p:custDataLst>
          </p:nvPr>
        </p:nvSpPr>
        <p:spPr>
          <a:xfrm rot="20657023">
            <a:off x="6405119" y="1961678"/>
            <a:ext cx="586384" cy="299206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3" name="任意多边形 71"/>
          <p:cNvSpPr/>
          <p:nvPr userDrawn="1">
            <p:custDataLst>
              <p:tags r:id="rId26"/>
            </p:custDataLst>
          </p:nvPr>
        </p:nvSpPr>
        <p:spPr>
          <a:xfrm rot="20657023">
            <a:off x="6335327" y="1876830"/>
            <a:ext cx="571293" cy="27931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4" name="任意多边形 72"/>
          <p:cNvSpPr/>
          <p:nvPr userDrawn="1">
            <p:custDataLst>
              <p:tags r:id="rId27"/>
            </p:custDataLst>
          </p:nvPr>
        </p:nvSpPr>
        <p:spPr>
          <a:xfrm rot="20657023">
            <a:off x="6285436" y="1741353"/>
            <a:ext cx="444197" cy="231290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5" name="任意多边形 73"/>
          <p:cNvSpPr/>
          <p:nvPr userDrawn="1">
            <p:custDataLst>
              <p:tags r:id="rId28"/>
            </p:custDataLst>
          </p:nvPr>
        </p:nvSpPr>
        <p:spPr>
          <a:xfrm rot="20657023">
            <a:off x="5746655" y="2139332"/>
            <a:ext cx="214295" cy="81748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6" name="任意多边形 74"/>
          <p:cNvSpPr/>
          <p:nvPr userDrawn="1">
            <p:custDataLst>
              <p:tags r:id="rId29"/>
            </p:custDataLst>
          </p:nvPr>
        </p:nvSpPr>
        <p:spPr>
          <a:xfrm rot="20657023">
            <a:off x="5171706" y="2030362"/>
            <a:ext cx="548943" cy="28216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7" name="任意多边形 75"/>
          <p:cNvSpPr/>
          <p:nvPr userDrawn="1">
            <p:custDataLst>
              <p:tags r:id="rId30"/>
            </p:custDataLst>
          </p:nvPr>
        </p:nvSpPr>
        <p:spPr>
          <a:xfrm rot="20657023">
            <a:off x="6501953" y="2343645"/>
            <a:ext cx="555041" cy="267249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8" name="任意多边形 76"/>
          <p:cNvSpPr/>
          <p:nvPr userDrawn="1">
            <p:custDataLst>
              <p:tags r:id="rId31"/>
            </p:custDataLst>
          </p:nvPr>
        </p:nvSpPr>
        <p:spPr>
          <a:xfrm rot="20657023">
            <a:off x="6504197" y="2715027"/>
            <a:ext cx="180264" cy="110252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69" name="任意多边形 77"/>
          <p:cNvSpPr/>
          <p:nvPr userDrawn="1">
            <p:custDataLst>
              <p:tags r:id="rId32"/>
            </p:custDataLst>
          </p:nvPr>
        </p:nvSpPr>
        <p:spPr>
          <a:xfrm rot="20657023">
            <a:off x="6258379" y="1799100"/>
            <a:ext cx="206311" cy="14553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70" name="任意多边形 78"/>
          <p:cNvSpPr/>
          <p:nvPr userDrawn="1">
            <p:custDataLst>
              <p:tags r:id="rId33"/>
            </p:custDataLst>
          </p:nvPr>
        </p:nvSpPr>
        <p:spPr>
          <a:xfrm rot="20657023">
            <a:off x="5146835" y="1964928"/>
            <a:ext cx="433108" cy="226292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71" name="任意多边形 79"/>
          <p:cNvSpPr/>
          <p:nvPr userDrawn="1">
            <p:custDataLst>
              <p:tags r:id="rId34"/>
            </p:custDataLst>
          </p:nvPr>
        </p:nvSpPr>
        <p:spPr>
          <a:xfrm rot="20657023">
            <a:off x="5154149" y="2054204"/>
            <a:ext cx="739055" cy="402654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72" name="任意多边形 80"/>
          <p:cNvSpPr/>
          <p:nvPr userDrawn="1">
            <p:custDataLst>
              <p:tags r:id="rId35"/>
            </p:custDataLst>
          </p:nvPr>
        </p:nvSpPr>
        <p:spPr>
          <a:xfrm rot="20657023">
            <a:off x="5594376" y="2359662"/>
            <a:ext cx="111714" cy="6845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sp>
        <p:nvSpPr>
          <p:cNvPr id="73" name="任意多边形 81"/>
          <p:cNvSpPr/>
          <p:nvPr userDrawn="1">
            <p:custDataLst>
              <p:tags r:id="rId36"/>
            </p:custDataLst>
          </p:nvPr>
        </p:nvSpPr>
        <p:spPr>
          <a:xfrm rot="20657023">
            <a:off x="5638598" y="2439316"/>
            <a:ext cx="111714" cy="68457"/>
          </a:xfrm>
          <a:custGeom>
            <a:avLst/>
            <a:gdLst>
              <a:gd name="connsiteX0" fmla="*/ 0 w 145605"/>
              <a:gd name="connsiteY0" fmla="*/ 221320 h 221320"/>
              <a:gd name="connsiteX1" fmla="*/ 66978 w 145605"/>
              <a:gd name="connsiteY1" fmla="*/ 107748 h 221320"/>
              <a:gd name="connsiteX2" fmla="*/ 145605 w 145605"/>
              <a:gd name="connsiteY2" fmla="*/ 0 h 22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605" h="221320">
                <a:moveTo>
                  <a:pt x="0" y="221320"/>
                </a:moveTo>
                <a:cubicBezTo>
                  <a:pt x="21355" y="182977"/>
                  <a:pt x="42711" y="144635"/>
                  <a:pt x="66978" y="107748"/>
                </a:cubicBezTo>
                <a:cubicBezTo>
                  <a:pt x="91245" y="70861"/>
                  <a:pt x="118425" y="35430"/>
                  <a:pt x="145605" y="0"/>
                </a:cubicBezTo>
              </a:path>
            </a:pathLst>
          </a:custGeom>
          <a:noFill/>
          <a:ln w="381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/>
          </a:p>
        </p:txBody>
      </p:sp>
      <p:cxnSp>
        <p:nvCxnSpPr>
          <p:cNvPr id="74" name="直接连接符 73"/>
          <p:cNvCxnSpPr/>
          <p:nvPr userDrawn="1">
            <p:custDataLst>
              <p:tags r:id="rId37"/>
            </p:custDataLst>
          </p:nvPr>
        </p:nvCxnSpPr>
        <p:spPr>
          <a:xfrm flipV="1">
            <a:off x="2529958" y="4422481"/>
            <a:ext cx="7183967" cy="0"/>
          </a:xfrm>
          <a:prstGeom prst="line">
            <a:avLst/>
          </a:prstGeom>
          <a:ln w="19050">
            <a:solidFill>
              <a:schemeClr val="bg1"/>
            </a:solidFill>
          </a:ln>
          <a:effectLst>
            <a:outerShdw blurRad="101600" dist="63500" dir="2700000" algn="tl" rotWithShape="0">
              <a:prstClr val="black">
                <a:alpha val="5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任意多边形 118"/>
          <p:cNvSpPr/>
          <p:nvPr userDrawn="1">
            <p:custDataLst>
              <p:tags r:id="rId38"/>
            </p:custDataLst>
          </p:nvPr>
        </p:nvSpPr>
        <p:spPr>
          <a:xfrm flipH="1" flipV="1">
            <a:off x="2437843" y="2335620"/>
            <a:ext cx="240672" cy="4020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solidFill>
            <a:schemeClr val="bg1"/>
          </a:solidFill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  <p:sp>
        <p:nvSpPr>
          <p:cNvPr id="76" name="任意多边形 119"/>
          <p:cNvSpPr/>
          <p:nvPr userDrawn="1">
            <p:custDataLst>
              <p:tags r:id="rId39"/>
            </p:custDataLst>
          </p:nvPr>
        </p:nvSpPr>
        <p:spPr>
          <a:xfrm flipH="1">
            <a:off x="10194532" y="4147674"/>
            <a:ext cx="256035" cy="388333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solidFill>
            <a:schemeClr val="accent2"/>
          </a:solidFill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  <p:sp>
        <p:nvSpPr>
          <p:cNvPr id="77" name="任意多边形 120"/>
          <p:cNvSpPr/>
          <p:nvPr userDrawn="1">
            <p:custDataLst>
              <p:tags r:id="rId40"/>
            </p:custDataLst>
          </p:nvPr>
        </p:nvSpPr>
        <p:spPr>
          <a:xfrm flipH="1" flipV="1">
            <a:off x="8742116" y="1056792"/>
            <a:ext cx="386712" cy="502363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noFill/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10">
              <a:solidFill>
                <a:srgbClr val="9E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00347 0.00092 L 0.59826 0.00247 " pathEditMode="relative" ptsTypes="AA">
                                      <p:cBhvr>
                                        <p:cTn id="13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2523">
            <a:off x="435584" y="38910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3"/>
            </p:custDataLst>
          </p:nvPr>
        </p:nvGrpSpPr>
        <p:grpSpPr>
          <a:xfrm>
            <a:off x="11080115" y="5687060"/>
            <a:ext cx="774065" cy="890270"/>
            <a:chOff x="4704522" y="2101176"/>
            <a:chExt cx="2782957" cy="3201257"/>
          </a:xfrm>
          <a:solidFill>
            <a:schemeClr val="bg1"/>
          </a:solidFill>
        </p:grpSpPr>
        <p:sp>
          <p:nvSpPr>
            <p:cNvPr id="30" name="Freeform 5"/>
            <p:cNvSpPr/>
            <p:nvPr>
              <p:custDataLst>
                <p:tags r:id="rId4"/>
              </p:custDataLst>
            </p:nvPr>
          </p:nvSpPr>
          <p:spPr bwMode="auto">
            <a:xfrm>
              <a:off x="5257272" y="2613377"/>
              <a:ext cx="74696" cy="106709"/>
            </a:xfrm>
            <a:custGeom>
              <a:avLst/>
              <a:gdLst>
                <a:gd name="T0" fmla="*/ 15 w 15"/>
                <a:gd name="T1" fmla="*/ 3 h 21"/>
                <a:gd name="T2" fmla="*/ 12 w 15"/>
                <a:gd name="T3" fmla="*/ 0 h 21"/>
                <a:gd name="T4" fmla="*/ 12 w 15"/>
                <a:gd name="T5" fmla="*/ 0 h 21"/>
                <a:gd name="T6" fmla="*/ 12 w 15"/>
                <a:gd name="T7" fmla="*/ 0 h 21"/>
                <a:gd name="T8" fmla="*/ 11 w 15"/>
                <a:gd name="T9" fmla="*/ 0 h 21"/>
                <a:gd name="T10" fmla="*/ 11 w 15"/>
                <a:gd name="T11" fmla="*/ 0 h 21"/>
                <a:gd name="T12" fmla="*/ 2 w 15"/>
                <a:gd name="T13" fmla="*/ 5 h 21"/>
                <a:gd name="T14" fmla="*/ 0 w 15"/>
                <a:gd name="T15" fmla="*/ 16 h 21"/>
                <a:gd name="T16" fmla="*/ 5 w 15"/>
                <a:gd name="T17" fmla="*/ 19 h 21"/>
                <a:gd name="T18" fmla="*/ 7 w 15"/>
                <a:gd name="T19" fmla="*/ 17 h 21"/>
                <a:gd name="T20" fmla="*/ 8 w 15"/>
                <a:gd name="T21" fmla="*/ 17 h 21"/>
                <a:gd name="T22" fmla="*/ 9 w 15"/>
                <a:gd name="T23" fmla="*/ 17 h 21"/>
                <a:gd name="T24" fmla="*/ 12 w 15"/>
                <a:gd name="T25" fmla="*/ 17 h 21"/>
                <a:gd name="T26" fmla="*/ 15 w 15"/>
                <a:gd name="T27" fmla="*/ 14 h 21"/>
                <a:gd name="T28" fmla="*/ 15 w 15"/>
                <a:gd name="T29" fmla="*/ 3 h 21"/>
                <a:gd name="T30" fmla="*/ 15 w 15"/>
                <a:gd name="T3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5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9"/>
                    <a:pt x="0" y="13"/>
                    <a:pt x="0" y="16"/>
                  </a:cubicBezTo>
                  <a:cubicBezTo>
                    <a:pt x="0" y="19"/>
                    <a:pt x="3" y="21"/>
                    <a:pt x="5" y="19"/>
                  </a:cubicBezTo>
                  <a:cubicBezTo>
                    <a:pt x="6" y="18"/>
                    <a:pt x="6" y="18"/>
                    <a:pt x="7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5"/>
                    <a:pt x="15" y="14"/>
                  </a:cubicBezTo>
                  <a:cubicBezTo>
                    <a:pt x="15" y="10"/>
                    <a:pt x="15" y="7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1" name="Freeform 6"/>
            <p:cNvSpPr/>
            <p:nvPr>
              <p:custDataLst>
                <p:tags r:id="rId5"/>
              </p:custDataLst>
            </p:nvPr>
          </p:nvSpPr>
          <p:spPr bwMode="auto">
            <a:xfrm>
              <a:off x="5231662" y="2820392"/>
              <a:ext cx="298784" cy="162197"/>
            </a:xfrm>
            <a:custGeom>
              <a:avLst/>
              <a:gdLst>
                <a:gd name="T0" fmla="*/ 52 w 59"/>
                <a:gd name="T1" fmla="*/ 18 h 32"/>
                <a:gd name="T2" fmla="*/ 27 w 59"/>
                <a:gd name="T3" fmla="*/ 20 h 32"/>
                <a:gd name="T4" fmla="*/ 5 w 59"/>
                <a:gd name="T5" fmla="*/ 2 h 32"/>
                <a:gd name="T6" fmla="*/ 0 w 59"/>
                <a:gd name="T7" fmla="*/ 3 h 32"/>
                <a:gd name="T8" fmla="*/ 27 w 59"/>
                <a:gd name="T9" fmla="*/ 27 h 32"/>
                <a:gd name="T10" fmla="*/ 58 w 59"/>
                <a:gd name="T11" fmla="*/ 20 h 32"/>
                <a:gd name="T12" fmla="*/ 52 w 59"/>
                <a:gd name="T13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2">
                  <a:moveTo>
                    <a:pt x="52" y="18"/>
                  </a:moveTo>
                  <a:cubicBezTo>
                    <a:pt x="48" y="25"/>
                    <a:pt x="33" y="22"/>
                    <a:pt x="27" y="20"/>
                  </a:cubicBezTo>
                  <a:cubicBezTo>
                    <a:pt x="18" y="18"/>
                    <a:pt x="6" y="12"/>
                    <a:pt x="5" y="2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7"/>
                    <a:pt x="15" y="24"/>
                    <a:pt x="27" y="27"/>
                  </a:cubicBezTo>
                  <a:cubicBezTo>
                    <a:pt x="36" y="30"/>
                    <a:pt x="53" y="32"/>
                    <a:pt x="58" y="20"/>
                  </a:cubicBezTo>
                  <a:cubicBezTo>
                    <a:pt x="59" y="17"/>
                    <a:pt x="54" y="15"/>
                    <a:pt x="5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2" name="Freeform 7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4704522" y="2252702"/>
              <a:ext cx="2782957" cy="3049731"/>
            </a:xfrm>
            <a:custGeom>
              <a:avLst/>
              <a:gdLst>
                <a:gd name="T0" fmla="*/ 512 w 549"/>
                <a:gd name="T1" fmla="*/ 222 h 602"/>
                <a:gd name="T2" fmla="*/ 498 w 549"/>
                <a:gd name="T3" fmla="*/ 16 h 602"/>
                <a:gd name="T4" fmla="*/ 434 w 549"/>
                <a:gd name="T5" fmla="*/ 157 h 602"/>
                <a:gd name="T6" fmla="*/ 360 w 549"/>
                <a:gd name="T7" fmla="*/ 282 h 602"/>
                <a:gd name="T8" fmla="*/ 305 w 549"/>
                <a:gd name="T9" fmla="*/ 238 h 602"/>
                <a:gd name="T10" fmla="*/ 252 w 549"/>
                <a:gd name="T11" fmla="*/ 260 h 602"/>
                <a:gd name="T12" fmla="*/ 178 w 549"/>
                <a:gd name="T13" fmla="*/ 291 h 602"/>
                <a:gd name="T14" fmla="*/ 168 w 549"/>
                <a:gd name="T15" fmla="*/ 139 h 602"/>
                <a:gd name="T16" fmla="*/ 61 w 549"/>
                <a:gd name="T17" fmla="*/ 184 h 602"/>
                <a:gd name="T18" fmla="*/ 51 w 549"/>
                <a:gd name="T19" fmla="*/ 283 h 602"/>
                <a:gd name="T20" fmla="*/ 13 w 549"/>
                <a:gd name="T21" fmla="*/ 380 h 602"/>
                <a:gd name="T22" fmla="*/ 50 w 549"/>
                <a:gd name="T23" fmla="*/ 327 h 602"/>
                <a:gd name="T24" fmla="*/ 77 w 549"/>
                <a:gd name="T25" fmla="*/ 548 h 602"/>
                <a:gd name="T26" fmla="*/ 32 w 549"/>
                <a:gd name="T27" fmla="*/ 602 h 602"/>
                <a:gd name="T28" fmla="*/ 68 w 549"/>
                <a:gd name="T29" fmla="*/ 591 h 602"/>
                <a:gd name="T30" fmla="*/ 125 w 549"/>
                <a:gd name="T31" fmla="*/ 400 h 602"/>
                <a:gd name="T32" fmla="*/ 131 w 549"/>
                <a:gd name="T33" fmla="*/ 588 h 602"/>
                <a:gd name="T34" fmla="*/ 90 w 549"/>
                <a:gd name="T35" fmla="*/ 586 h 602"/>
                <a:gd name="T36" fmla="*/ 186 w 549"/>
                <a:gd name="T37" fmla="*/ 327 h 602"/>
                <a:gd name="T38" fmla="*/ 229 w 549"/>
                <a:gd name="T39" fmla="*/ 280 h 602"/>
                <a:gd name="T40" fmla="*/ 313 w 549"/>
                <a:gd name="T41" fmla="*/ 275 h 602"/>
                <a:gd name="T42" fmla="*/ 408 w 549"/>
                <a:gd name="T43" fmla="*/ 243 h 602"/>
                <a:gd name="T44" fmla="*/ 433 w 549"/>
                <a:gd name="T45" fmla="*/ 460 h 602"/>
                <a:gd name="T46" fmla="*/ 425 w 549"/>
                <a:gd name="T47" fmla="*/ 578 h 602"/>
                <a:gd name="T48" fmla="*/ 424 w 549"/>
                <a:gd name="T49" fmla="*/ 585 h 602"/>
                <a:gd name="T50" fmla="*/ 450 w 549"/>
                <a:gd name="T51" fmla="*/ 520 h 602"/>
                <a:gd name="T52" fmla="*/ 423 w 549"/>
                <a:gd name="T53" fmla="*/ 360 h 602"/>
                <a:gd name="T54" fmla="*/ 475 w 549"/>
                <a:gd name="T55" fmla="*/ 473 h 602"/>
                <a:gd name="T56" fmla="*/ 480 w 549"/>
                <a:gd name="T57" fmla="*/ 588 h 602"/>
                <a:gd name="T58" fmla="*/ 483 w 549"/>
                <a:gd name="T59" fmla="*/ 478 h 602"/>
                <a:gd name="T60" fmla="*/ 529 w 549"/>
                <a:gd name="T61" fmla="*/ 361 h 602"/>
                <a:gd name="T62" fmla="*/ 509 w 549"/>
                <a:gd name="T63" fmla="*/ 384 h 602"/>
                <a:gd name="T64" fmla="*/ 537 w 549"/>
                <a:gd name="T65" fmla="*/ 432 h 602"/>
                <a:gd name="T66" fmla="*/ 20 w 549"/>
                <a:gd name="T67" fmla="*/ 373 h 602"/>
                <a:gd name="T68" fmla="*/ 18 w 549"/>
                <a:gd name="T69" fmla="*/ 96 h 602"/>
                <a:gd name="T70" fmla="*/ 108 w 549"/>
                <a:gd name="T71" fmla="*/ 37 h 602"/>
                <a:gd name="T72" fmla="*/ 108 w 549"/>
                <a:gd name="T73" fmla="*/ 183 h 602"/>
                <a:gd name="T74" fmla="*/ 168 w 549"/>
                <a:gd name="T75" fmla="*/ 373 h 602"/>
                <a:gd name="T76" fmla="*/ 99 w 549"/>
                <a:gd name="T77" fmla="*/ 392 h 602"/>
                <a:gd name="T78" fmla="*/ 66 w 549"/>
                <a:gd name="T79" fmla="*/ 198 h 602"/>
                <a:gd name="T80" fmla="*/ 67 w 549"/>
                <a:gd name="T81" fmla="*/ 187 h 602"/>
                <a:gd name="T82" fmla="*/ 172 w 549"/>
                <a:gd name="T83" fmla="*/ 293 h 602"/>
                <a:gd name="T84" fmla="*/ 114 w 549"/>
                <a:gd name="T85" fmla="*/ 261 h 602"/>
                <a:gd name="T86" fmla="*/ 130 w 549"/>
                <a:gd name="T87" fmla="*/ 289 h 602"/>
                <a:gd name="T88" fmla="*/ 168 w 549"/>
                <a:gd name="T89" fmla="*/ 373 h 602"/>
                <a:gd name="T90" fmla="*/ 278 w 549"/>
                <a:gd name="T91" fmla="*/ 229 h 602"/>
                <a:gd name="T92" fmla="*/ 302 w 549"/>
                <a:gd name="T93" fmla="*/ 266 h 602"/>
                <a:gd name="T94" fmla="*/ 274 w 549"/>
                <a:gd name="T95" fmla="*/ 253 h 602"/>
                <a:gd name="T96" fmla="*/ 311 w 549"/>
                <a:gd name="T97" fmla="*/ 264 h 602"/>
                <a:gd name="T98" fmla="*/ 399 w 549"/>
                <a:gd name="T99" fmla="*/ 111 h 602"/>
                <a:gd name="T100" fmla="*/ 442 w 549"/>
                <a:gd name="T101" fmla="*/ 110 h 602"/>
                <a:gd name="T102" fmla="*/ 411 w 549"/>
                <a:gd name="T103" fmla="*/ 45 h 602"/>
                <a:gd name="T104" fmla="*/ 500 w 549"/>
                <a:gd name="T105" fmla="*/ 24 h 602"/>
                <a:gd name="T106" fmla="*/ 498 w 549"/>
                <a:gd name="T107" fmla="*/ 149 h 602"/>
                <a:gd name="T108" fmla="*/ 433 w 549"/>
                <a:gd name="T109" fmla="*/ 149 h 602"/>
                <a:gd name="T110" fmla="*/ 449 w 549"/>
                <a:gd name="T111" fmla="*/ 363 h 602"/>
                <a:gd name="T112" fmla="*/ 408 w 549"/>
                <a:gd name="T113" fmla="*/ 333 h 602"/>
                <a:gd name="T114" fmla="*/ 438 w 549"/>
                <a:gd name="T115" fmla="*/ 166 h 602"/>
                <a:gd name="T116" fmla="*/ 488 w 549"/>
                <a:gd name="T117" fmla="*/ 161 h 602"/>
                <a:gd name="T118" fmla="*/ 480 w 549"/>
                <a:gd name="T119" fmla="*/ 185 h 602"/>
                <a:gd name="T120" fmla="*/ 466 w 549"/>
                <a:gd name="T121" fmla="*/ 362 h 602"/>
                <a:gd name="T122" fmla="*/ 511 w 549"/>
                <a:gd name="T123" fmla="*/ 410 h 602"/>
                <a:gd name="T124" fmla="*/ 525 w 549"/>
                <a:gd name="T125" fmla="*/ 38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9" h="602">
                  <a:moveTo>
                    <a:pt x="531" y="383"/>
                  </a:moveTo>
                  <a:cubicBezTo>
                    <a:pt x="544" y="357"/>
                    <a:pt x="532" y="326"/>
                    <a:pt x="523" y="300"/>
                  </a:cubicBezTo>
                  <a:cubicBezTo>
                    <a:pt x="521" y="294"/>
                    <a:pt x="519" y="288"/>
                    <a:pt x="517" y="282"/>
                  </a:cubicBezTo>
                  <a:cubicBezTo>
                    <a:pt x="517" y="262"/>
                    <a:pt x="514" y="242"/>
                    <a:pt x="512" y="222"/>
                  </a:cubicBezTo>
                  <a:cubicBezTo>
                    <a:pt x="510" y="200"/>
                    <a:pt x="507" y="177"/>
                    <a:pt x="495" y="158"/>
                  </a:cubicBezTo>
                  <a:cubicBezTo>
                    <a:pt x="496" y="158"/>
                    <a:pt x="497" y="157"/>
                    <a:pt x="498" y="157"/>
                  </a:cubicBezTo>
                  <a:cubicBezTo>
                    <a:pt x="520" y="148"/>
                    <a:pt x="533" y="125"/>
                    <a:pt x="539" y="103"/>
                  </a:cubicBezTo>
                  <a:cubicBezTo>
                    <a:pt x="549" y="71"/>
                    <a:pt x="535" y="23"/>
                    <a:pt x="498" y="16"/>
                  </a:cubicBezTo>
                  <a:cubicBezTo>
                    <a:pt x="468" y="0"/>
                    <a:pt x="418" y="9"/>
                    <a:pt x="404" y="42"/>
                  </a:cubicBezTo>
                  <a:cubicBezTo>
                    <a:pt x="396" y="63"/>
                    <a:pt x="388" y="91"/>
                    <a:pt x="392" y="113"/>
                  </a:cubicBezTo>
                  <a:cubicBezTo>
                    <a:pt x="395" y="135"/>
                    <a:pt x="412" y="148"/>
                    <a:pt x="432" y="156"/>
                  </a:cubicBezTo>
                  <a:cubicBezTo>
                    <a:pt x="432" y="157"/>
                    <a:pt x="433" y="157"/>
                    <a:pt x="434" y="157"/>
                  </a:cubicBezTo>
                  <a:cubicBezTo>
                    <a:pt x="425" y="175"/>
                    <a:pt x="425" y="194"/>
                    <a:pt x="419" y="213"/>
                  </a:cubicBezTo>
                  <a:cubicBezTo>
                    <a:pt x="417" y="219"/>
                    <a:pt x="415" y="225"/>
                    <a:pt x="413" y="230"/>
                  </a:cubicBezTo>
                  <a:cubicBezTo>
                    <a:pt x="413" y="230"/>
                    <a:pt x="413" y="230"/>
                    <a:pt x="413" y="230"/>
                  </a:cubicBezTo>
                  <a:cubicBezTo>
                    <a:pt x="393" y="245"/>
                    <a:pt x="377" y="265"/>
                    <a:pt x="360" y="282"/>
                  </a:cubicBezTo>
                  <a:cubicBezTo>
                    <a:pt x="357" y="285"/>
                    <a:pt x="353" y="290"/>
                    <a:pt x="349" y="289"/>
                  </a:cubicBezTo>
                  <a:cubicBezTo>
                    <a:pt x="344" y="288"/>
                    <a:pt x="338" y="284"/>
                    <a:pt x="335" y="281"/>
                  </a:cubicBezTo>
                  <a:cubicBezTo>
                    <a:pt x="330" y="276"/>
                    <a:pt x="324" y="272"/>
                    <a:pt x="318" y="269"/>
                  </a:cubicBezTo>
                  <a:cubicBezTo>
                    <a:pt x="321" y="259"/>
                    <a:pt x="314" y="244"/>
                    <a:pt x="305" y="238"/>
                  </a:cubicBezTo>
                  <a:cubicBezTo>
                    <a:pt x="306" y="235"/>
                    <a:pt x="304" y="232"/>
                    <a:pt x="301" y="232"/>
                  </a:cubicBezTo>
                  <a:cubicBezTo>
                    <a:pt x="297" y="233"/>
                    <a:pt x="293" y="234"/>
                    <a:pt x="289" y="235"/>
                  </a:cubicBezTo>
                  <a:cubicBezTo>
                    <a:pt x="289" y="226"/>
                    <a:pt x="284" y="219"/>
                    <a:pt x="272" y="224"/>
                  </a:cubicBezTo>
                  <a:cubicBezTo>
                    <a:pt x="258" y="230"/>
                    <a:pt x="249" y="246"/>
                    <a:pt x="252" y="260"/>
                  </a:cubicBezTo>
                  <a:cubicBezTo>
                    <a:pt x="251" y="261"/>
                    <a:pt x="250" y="261"/>
                    <a:pt x="249" y="262"/>
                  </a:cubicBezTo>
                  <a:cubicBezTo>
                    <a:pt x="243" y="265"/>
                    <a:pt x="237" y="268"/>
                    <a:pt x="231" y="271"/>
                  </a:cubicBezTo>
                  <a:cubicBezTo>
                    <a:pt x="214" y="279"/>
                    <a:pt x="196" y="284"/>
                    <a:pt x="178" y="290"/>
                  </a:cubicBezTo>
                  <a:cubicBezTo>
                    <a:pt x="178" y="290"/>
                    <a:pt x="178" y="290"/>
                    <a:pt x="178" y="291"/>
                  </a:cubicBezTo>
                  <a:cubicBezTo>
                    <a:pt x="173" y="274"/>
                    <a:pt x="167" y="259"/>
                    <a:pt x="160" y="244"/>
                  </a:cubicBezTo>
                  <a:cubicBezTo>
                    <a:pt x="153" y="229"/>
                    <a:pt x="146" y="214"/>
                    <a:pt x="136" y="200"/>
                  </a:cubicBezTo>
                  <a:cubicBezTo>
                    <a:pt x="133" y="196"/>
                    <a:pt x="129" y="191"/>
                    <a:pt x="124" y="188"/>
                  </a:cubicBezTo>
                  <a:cubicBezTo>
                    <a:pt x="144" y="179"/>
                    <a:pt x="160" y="161"/>
                    <a:pt x="168" y="139"/>
                  </a:cubicBezTo>
                  <a:cubicBezTo>
                    <a:pt x="183" y="97"/>
                    <a:pt x="146" y="45"/>
                    <a:pt x="108" y="29"/>
                  </a:cubicBezTo>
                  <a:cubicBezTo>
                    <a:pt x="106" y="29"/>
                    <a:pt x="105" y="29"/>
                    <a:pt x="104" y="30"/>
                  </a:cubicBezTo>
                  <a:cubicBezTo>
                    <a:pt x="68" y="17"/>
                    <a:pt x="26" y="51"/>
                    <a:pt x="15" y="84"/>
                  </a:cubicBezTo>
                  <a:cubicBezTo>
                    <a:pt x="0" y="125"/>
                    <a:pt x="26" y="164"/>
                    <a:pt x="61" y="184"/>
                  </a:cubicBezTo>
                  <a:cubicBezTo>
                    <a:pt x="60" y="184"/>
                    <a:pt x="60" y="185"/>
                    <a:pt x="60" y="186"/>
                  </a:cubicBezTo>
                  <a:cubicBezTo>
                    <a:pt x="59" y="187"/>
                    <a:pt x="59" y="189"/>
                    <a:pt x="59" y="190"/>
                  </a:cubicBezTo>
                  <a:cubicBezTo>
                    <a:pt x="59" y="191"/>
                    <a:pt x="59" y="191"/>
                    <a:pt x="59" y="192"/>
                  </a:cubicBezTo>
                  <a:cubicBezTo>
                    <a:pt x="59" y="223"/>
                    <a:pt x="53" y="253"/>
                    <a:pt x="51" y="283"/>
                  </a:cubicBezTo>
                  <a:cubicBezTo>
                    <a:pt x="51" y="289"/>
                    <a:pt x="50" y="295"/>
                    <a:pt x="50" y="300"/>
                  </a:cubicBezTo>
                  <a:cubicBezTo>
                    <a:pt x="50" y="301"/>
                    <a:pt x="50" y="301"/>
                    <a:pt x="50" y="301"/>
                  </a:cubicBezTo>
                  <a:cubicBezTo>
                    <a:pt x="48" y="320"/>
                    <a:pt x="35" y="336"/>
                    <a:pt x="34" y="354"/>
                  </a:cubicBezTo>
                  <a:cubicBezTo>
                    <a:pt x="20" y="350"/>
                    <a:pt x="10" y="364"/>
                    <a:pt x="13" y="380"/>
                  </a:cubicBezTo>
                  <a:cubicBezTo>
                    <a:pt x="16" y="392"/>
                    <a:pt x="32" y="414"/>
                    <a:pt x="47" y="409"/>
                  </a:cubicBezTo>
                  <a:cubicBezTo>
                    <a:pt x="64" y="403"/>
                    <a:pt x="53" y="366"/>
                    <a:pt x="42" y="359"/>
                  </a:cubicBezTo>
                  <a:cubicBezTo>
                    <a:pt x="42" y="359"/>
                    <a:pt x="42" y="359"/>
                    <a:pt x="42" y="359"/>
                  </a:cubicBezTo>
                  <a:cubicBezTo>
                    <a:pt x="41" y="348"/>
                    <a:pt x="46" y="338"/>
                    <a:pt x="50" y="327"/>
                  </a:cubicBezTo>
                  <a:cubicBezTo>
                    <a:pt x="51" y="342"/>
                    <a:pt x="54" y="357"/>
                    <a:pt x="61" y="371"/>
                  </a:cubicBezTo>
                  <a:cubicBezTo>
                    <a:pt x="68" y="385"/>
                    <a:pt x="79" y="393"/>
                    <a:pt x="93" y="397"/>
                  </a:cubicBezTo>
                  <a:cubicBezTo>
                    <a:pt x="92" y="431"/>
                    <a:pt x="92" y="464"/>
                    <a:pt x="88" y="497"/>
                  </a:cubicBezTo>
                  <a:cubicBezTo>
                    <a:pt x="86" y="515"/>
                    <a:pt x="81" y="531"/>
                    <a:pt x="77" y="548"/>
                  </a:cubicBezTo>
                  <a:cubicBezTo>
                    <a:pt x="73" y="564"/>
                    <a:pt x="68" y="580"/>
                    <a:pt x="57" y="593"/>
                  </a:cubicBezTo>
                  <a:cubicBezTo>
                    <a:pt x="57" y="593"/>
                    <a:pt x="57" y="594"/>
                    <a:pt x="56" y="595"/>
                  </a:cubicBezTo>
                  <a:cubicBezTo>
                    <a:pt x="49" y="594"/>
                    <a:pt x="41" y="594"/>
                    <a:pt x="33" y="595"/>
                  </a:cubicBezTo>
                  <a:cubicBezTo>
                    <a:pt x="28" y="595"/>
                    <a:pt x="28" y="602"/>
                    <a:pt x="32" y="602"/>
                  </a:cubicBezTo>
                  <a:cubicBezTo>
                    <a:pt x="43" y="602"/>
                    <a:pt x="55" y="602"/>
                    <a:pt x="66" y="601"/>
                  </a:cubicBezTo>
                  <a:cubicBezTo>
                    <a:pt x="69" y="601"/>
                    <a:pt x="69" y="597"/>
                    <a:pt x="67" y="596"/>
                  </a:cubicBezTo>
                  <a:cubicBezTo>
                    <a:pt x="68" y="595"/>
                    <a:pt x="68" y="594"/>
                    <a:pt x="68" y="593"/>
                  </a:cubicBezTo>
                  <a:cubicBezTo>
                    <a:pt x="68" y="592"/>
                    <a:pt x="68" y="592"/>
                    <a:pt x="68" y="591"/>
                  </a:cubicBezTo>
                  <a:cubicBezTo>
                    <a:pt x="74" y="582"/>
                    <a:pt x="78" y="571"/>
                    <a:pt x="81" y="560"/>
                  </a:cubicBezTo>
                  <a:cubicBezTo>
                    <a:pt x="86" y="543"/>
                    <a:pt x="91" y="526"/>
                    <a:pt x="94" y="509"/>
                  </a:cubicBezTo>
                  <a:cubicBezTo>
                    <a:pt x="99" y="473"/>
                    <a:pt x="100" y="435"/>
                    <a:pt x="99" y="399"/>
                  </a:cubicBezTo>
                  <a:cubicBezTo>
                    <a:pt x="107" y="401"/>
                    <a:pt x="116" y="401"/>
                    <a:pt x="125" y="400"/>
                  </a:cubicBezTo>
                  <a:cubicBezTo>
                    <a:pt x="123" y="433"/>
                    <a:pt x="120" y="465"/>
                    <a:pt x="115" y="497"/>
                  </a:cubicBezTo>
                  <a:cubicBezTo>
                    <a:pt x="110" y="530"/>
                    <a:pt x="94" y="558"/>
                    <a:pt x="81" y="588"/>
                  </a:cubicBezTo>
                  <a:cubicBezTo>
                    <a:pt x="80" y="591"/>
                    <a:pt x="82" y="594"/>
                    <a:pt x="85" y="594"/>
                  </a:cubicBezTo>
                  <a:cubicBezTo>
                    <a:pt x="100" y="594"/>
                    <a:pt x="117" y="596"/>
                    <a:pt x="131" y="588"/>
                  </a:cubicBezTo>
                  <a:cubicBezTo>
                    <a:pt x="134" y="585"/>
                    <a:pt x="132" y="581"/>
                    <a:pt x="128" y="581"/>
                  </a:cubicBezTo>
                  <a:cubicBezTo>
                    <a:pt x="125" y="581"/>
                    <a:pt x="123" y="581"/>
                    <a:pt x="120" y="581"/>
                  </a:cubicBezTo>
                  <a:cubicBezTo>
                    <a:pt x="117" y="581"/>
                    <a:pt x="116" y="583"/>
                    <a:pt x="117" y="585"/>
                  </a:cubicBezTo>
                  <a:cubicBezTo>
                    <a:pt x="109" y="588"/>
                    <a:pt x="99" y="587"/>
                    <a:pt x="90" y="586"/>
                  </a:cubicBezTo>
                  <a:cubicBezTo>
                    <a:pt x="102" y="560"/>
                    <a:pt x="117" y="534"/>
                    <a:pt x="121" y="505"/>
                  </a:cubicBezTo>
                  <a:cubicBezTo>
                    <a:pt x="127" y="470"/>
                    <a:pt x="133" y="434"/>
                    <a:pt x="132" y="399"/>
                  </a:cubicBezTo>
                  <a:cubicBezTo>
                    <a:pt x="150" y="396"/>
                    <a:pt x="166" y="389"/>
                    <a:pt x="177" y="374"/>
                  </a:cubicBezTo>
                  <a:cubicBezTo>
                    <a:pt x="186" y="360"/>
                    <a:pt x="187" y="343"/>
                    <a:pt x="186" y="327"/>
                  </a:cubicBezTo>
                  <a:cubicBezTo>
                    <a:pt x="185" y="317"/>
                    <a:pt x="183" y="307"/>
                    <a:pt x="180" y="298"/>
                  </a:cubicBezTo>
                  <a:cubicBezTo>
                    <a:pt x="185" y="297"/>
                    <a:pt x="190" y="295"/>
                    <a:pt x="195" y="293"/>
                  </a:cubicBezTo>
                  <a:cubicBezTo>
                    <a:pt x="200" y="292"/>
                    <a:pt x="205" y="290"/>
                    <a:pt x="209" y="288"/>
                  </a:cubicBezTo>
                  <a:cubicBezTo>
                    <a:pt x="215" y="285"/>
                    <a:pt x="224" y="284"/>
                    <a:pt x="229" y="280"/>
                  </a:cubicBezTo>
                  <a:cubicBezTo>
                    <a:pt x="236" y="276"/>
                    <a:pt x="243" y="273"/>
                    <a:pt x="251" y="269"/>
                  </a:cubicBezTo>
                  <a:cubicBezTo>
                    <a:pt x="252" y="269"/>
                    <a:pt x="254" y="268"/>
                    <a:pt x="257" y="267"/>
                  </a:cubicBezTo>
                  <a:cubicBezTo>
                    <a:pt x="256" y="276"/>
                    <a:pt x="266" y="281"/>
                    <a:pt x="276" y="283"/>
                  </a:cubicBezTo>
                  <a:cubicBezTo>
                    <a:pt x="288" y="284"/>
                    <a:pt x="304" y="284"/>
                    <a:pt x="313" y="275"/>
                  </a:cubicBezTo>
                  <a:cubicBezTo>
                    <a:pt x="320" y="280"/>
                    <a:pt x="326" y="284"/>
                    <a:pt x="333" y="288"/>
                  </a:cubicBezTo>
                  <a:cubicBezTo>
                    <a:pt x="339" y="293"/>
                    <a:pt x="347" y="299"/>
                    <a:pt x="355" y="295"/>
                  </a:cubicBezTo>
                  <a:cubicBezTo>
                    <a:pt x="365" y="292"/>
                    <a:pt x="373" y="279"/>
                    <a:pt x="381" y="271"/>
                  </a:cubicBezTo>
                  <a:cubicBezTo>
                    <a:pt x="389" y="262"/>
                    <a:pt x="398" y="252"/>
                    <a:pt x="408" y="243"/>
                  </a:cubicBezTo>
                  <a:cubicBezTo>
                    <a:pt x="403" y="256"/>
                    <a:pt x="398" y="269"/>
                    <a:pt x="395" y="282"/>
                  </a:cubicBezTo>
                  <a:cubicBezTo>
                    <a:pt x="390" y="309"/>
                    <a:pt x="398" y="338"/>
                    <a:pt x="417" y="355"/>
                  </a:cubicBezTo>
                  <a:cubicBezTo>
                    <a:pt x="416" y="371"/>
                    <a:pt x="419" y="387"/>
                    <a:pt x="422" y="403"/>
                  </a:cubicBezTo>
                  <a:cubicBezTo>
                    <a:pt x="425" y="422"/>
                    <a:pt x="429" y="441"/>
                    <a:pt x="433" y="460"/>
                  </a:cubicBezTo>
                  <a:cubicBezTo>
                    <a:pt x="437" y="480"/>
                    <a:pt x="441" y="500"/>
                    <a:pt x="443" y="520"/>
                  </a:cubicBezTo>
                  <a:cubicBezTo>
                    <a:pt x="444" y="529"/>
                    <a:pt x="444" y="538"/>
                    <a:pt x="446" y="547"/>
                  </a:cubicBezTo>
                  <a:cubicBezTo>
                    <a:pt x="449" y="557"/>
                    <a:pt x="449" y="567"/>
                    <a:pt x="449" y="578"/>
                  </a:cubicBezTo>
                  <a:cubicBezTo>
                    <a:pt x="441" y="578"/>
                    <a:pt x="432" y="577"/>
                    <a:pt x="425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2" y="579"/>
                    <a:pt x="421" y="580"/>
                    <a:pt x="421" y="582"/>
                  </a:cubicBezTo>
                  <a:cubicBezTo>
                    <a:pt x="421" y="583"/>
                    <a:pt x="422" y="585"/>
                    <a:pt x="424" y="585"/>
                  </a:cubicBezTo>
                  <a:cubicBezTo>
                    <a:pt x="433" y="587"/>
                    <a:pt x="444" y="585"/>
                    <a:pt x="453" y="585"/>
                  </a:cubicBezTo>
                  <a:cubicBezTo>
                    <a:pt x="455" y="585"/>
                    <a:pt x="456" y="583"/>
                    <a:pt x="456" y="581"/>
                  </a:cubicBezTo>
                  <a:cubicBezTo>
                    <a:pt x="456" y="572"/>
                    <a:pt x="458" y="562"/>
                    <a:pt x="455" y="552"/>
                  </a:cubicBezTo>
                  <a:cubicBezTo>
                    <a:pt x="453" y="542"/>
                    <a:pt x="451" y="531"/>
                    <a:pt x="450" y="520"/>
                  </a:cubicBezTo>
                  <a:cubicBezTo>
                    <a:pt x="449" y="501"/>
                    <a:pt x="445" y="481"/>
                    <a:pt x="441" y="462"/>
                  </a:cubicBezTo>
                  <a:cubicBezTo>
                    <a:pt x="437" y="442"/>
                    <a:pt x="433" y="422"/>
                    <a:pt x="429" y="402"/>
                  </a:cubicBezTo>
                  <a:cubicBezTo>
                    <a:pt x="427" y="392"/>
                    <a:pt x="425" y="382"/>
                    <a:pt x="424" y="372"/>
                  </a:cubicBezTo>
                  <a:cubicBezTo>
                    <a:pt x="424" y="370"/>
                    <a:pt x="423" y="365"/>
                    <a:pt x="423" y="360"/>
                  </a:cubicBezTo>
                  <a:cubicBezTo>
                    <a:pt x="431" y="366"/>
                    <a:pt x="441" y="370"/>
                    <a:pt x="452" y="371"/>
                  </a:cubicBezTo>
                  <a:cubicBezTo>
                    <a:pt x="455" y="371"/>
                    <a:pt x="458" y="371"/>
                    <a:pt x="460" y="371"/>
                  </a:cubicBezTo>
                  <a:cubicBezTo>
                    <a:pt x="460" y="387"/>
                    <a:pt x="463" y="403"/>
                    <a:pt x="465" y="419"/>
                  </a:cubicBezTo>
                  <a:cubicBezTo>
                    <a:pt x="468" y="437"/>
                    <a:pt x="470" y="456"/>
                    <a:pt x="475" y="473"/>
                  </a:cubicBezTo>
                  <a:cubicBezTo>
                    <a:pt x="479" y="491"/>
                    <a:pt x="485" y="508"/>
                    <a:pt x="489" y="525"/>
                  </a:cubicBezTo>
                  <a:cubicBezTo>
                    <a:pt x="493" y="543"/>
                    <a:pt x="493" y="561"/>
                    <a:pt x="493" y="579"/>
                  </a:cubicBezTo>
                  <a:cubicBezTo>
                    <a:pt x="487" y="577"/>
                    <a:pt x="481" y="577"/>
                    <a:pt x="475" y="581"/>
                  </a:cubicBezTo>
                  <a:cubicBezTo>
                    <a:pt x="471" y="584"/>
                    <a:pt x="476" y="591"/>
                    <a:pt x="480" y="588"/>
                  </a:cubicBezTo>
                  <a:cubicBezTo>
                    <a:pt x="485" y="583"/>
                    <a:pt x="490" y="586"/>
                    <a:pt x="495" y="588"/>
                  </a:cubicBezTo>
                  <a:cubicBezTo>
                    <a:pt x="498" y="589"/>
                    <a:pt x="500" y="587"/>
                    <a:pt x="500" y="584"/>
                  </a:cubicBezTo>
                  <a:cubicBezTo>
                    <a:pt x="500" y="566"/>
                    <a:pt x="501" y="548"/>
                    <a:pt x="498" y="531"/>
                  </a:cubicBezTo>
                  <a:cubicBezTo>
                    <a:pt x="495" y="513"/>
                    <a:pt x="488" y="496"/>
                    <a:pt x="483" y="478"/>
                  </a:cubicBezTo>
                  <a:cubicBezTo>
                    <a:pt x="478" y="460"/>
                    <a:pt x="476" y="441"/>
                    <a:pt x="473" y="422"/>
                  </a:cubicBezTo>
                  <a:cubicBezTo>
                    <a:pt x="470" y="405"/>
                    <a:pt x="468" y="388"/>
                    <a:pt x="467" y="370"/>
                  </a:cubicBezTo>
                  <a:cubicBezTo>
                    <a:pt x="498" y="365"/>
                    <a:pt x="512" y="331"/>
                    <a:pt x="516" y="301"/>
                  </a:cubicBezTo>
                  <a:cubicBezTo>
                    <a:pt x="523" y="320"/>
                    <a:pt x="531" y="341"/>
                    <a:pt x="529" y="361"/>
                  </a:cubicBezTo>
                  <a:cubicBezTo>
                    <a:pt x="529" y="360"/>
                    <a:pt x="529" y="359"/>
                    <a:pt x="529" y="359"/>
                  </a:cubicBezTo>
                  <a:cubicBezTo>
                    <a:pt x="529" y="356"/>
                    <a:pt x="524" y="356"/>
                    <a:pt x="524" y="359"/>
                  </a:cubicBezTo>
                  <a:cubicBezTo>
                    <a:pt x="524" y="365"/>
                    <a:pt x="523" y="370"/>
                    <a:pt x="523" y="376"/>
                  </a:cubicBezTo>
                  <a:cubicBezTo>
                    <a:pt x="517" y="376"/>
                    <a:pt x="514" y="379"/>
                    <a:pt x="509" y="384"/>
                  </a:cubicBezTo>
                  <a:cubicBezTo>
                    <a:pt x="504" y="388"/>
                    <a:pt x="496" y="396"/>
                    <a:pt x="499" y="403"/>
                  </a:cubicBezTo>
                  <a:cubicBezTo>
                    <a:pt x="502" y="410"/>
                    <a:pt x="505" y="416"/>
                    <a:pt x="506" y="424"/>
                  </a:cubicBezTo>
                  <a:cubicBezTo>
                    <a:pt x="507" y="430"/>
                    <a:pt x="508" y="437"/>
                    <a:pt x="510" y="443"/>
                  </a:cubicBezTo>
                  <a:cubicBezTo>
                    <a:pt x="517" y="458"/>
                    <a:pt x="533" y="438"/>
                    <a:pt x="537" y="432"/>
                  </a:cubicBezTo>
                  <a:cubicBezTo>
                    <a:pt x="549" y="415"/>
                    <a:pt x="544" y="397"/>
                    <a:pt x="531" y="383"/>
                  </a:cubicBezTo>
                  <a:close/>
                  <a:moveTo>
                    <a:pt x="47" y="398"/>
                  </a:moveTo>
                  <a:cubicBezTo>
                    <a:pt x="44" y="411"/>
                    <a:pt x="27" y="391"/>
                    <a:pt x="25" y="387"/>
                  </a:cubicBezTo>
                  <a:cubicBezTo>
                    <a:pt x="22" y="383"/>
                    <a:pt x="20" y="378"/>
                    <a:pt x="20" y="373"/>
                  </a:cubicBezTo>
                  <a:cubicBezTo>
                    <a:pt x="20" y="365"/>
                    <a:pt x="26" y="360"/>
                    <a:pt x="33" y="361"/>
                  </a:cubicBezTo>
                  <a:cubicBezTo>
                    <a:pt x="33" y="363"/>
                    <a:pt x="34" y="364"/>
                    <a:pt x="35" y="365"/>
                  </a:cubicBezTo>
                  <a:cubicBezTo>
                    <a:pt x="47" y="366"/>
                    <a:pt x="49" y="390"/>
                    <a:pt x="47" y="398"/>
                  </a:cubicBezTo>
                  <a:close/>
                  <a:moveTo>
                    <a:pt x="18" y="96"/>
                  </a:moveTo>
                  <a:cubicBezTo>
                    <a:pt x="24" y="61"/>
                    <a:pt x="66" y="25"/>
                    <a:pt x="102" y="35"/>
                  </a:cubicBezTo>
                  <a:cubicBezTo>
                    <a:pt x="102" y="36"/>
                    <a:pt x="102" y="37"/>
                    <a:pt x="101" y="38"/>
                  </a:cubicBezTo>
                  <a:cubicBezTo>
                    <a:pt x="101" y="41"/>
                    <a:pt x="105" y="42"/>
                    <a:pt x="106" y="39"/>
                  </a:cubicBezTo>
                  <a:cubicBezTo>
                    <a:pt x="107" y="38"/>
                    <a:pt x="107" y="38"/>
                    <a:pt x="108" y="37"/>
                  </a:cubicBezTo>
                  <a:cubicBezTo>
                    <a:pt x="141" y="53"/>
                    <a:pt x="171" y="95"/>
                    <a:pt x="162" y="132"/>
                  </a:cubicBezTo>
                  <a:cubicBezTo>
                    <a:pt x="158" y="151"/>
                    <a:pt x="145" y="167"/>
                    <a:pt x="129" y="177"/>
                  </a:cubicBezTo>
                  <a:cubicBezTo>
                    <a:pt x="125" y="180"/>
                    <a:pt x="120" y="182"/>
                    <a:pt x="116" y="184"/>
                  </a:cubicBezTo>
                  <a:cubicBezTo>
                    <a:pt x="114" y="183"/>
                    <a:pt x="111" y="183"/>
                    <a:pt x="108" y="183"/>
                  </a:cubicBezTo>
                  <a:cubicBezTo>
                    <a:pt x="107" y="184"/>
                    <a:pt x="106" y="185"/>
                    <a:pt x="106" y="186"/>
                  </a:cubicBezTo>
                  <a:cubicBezTo>
                    <a:pt x="96" y="188"/>
                    <a:pt x="85" y="186"/>
                    <a:pt x="75" y="182"/>
                  </a:cubicBezTo>
                  <a:cubicBezTo>
                    <a:pt x="40" y="169"/>
                    <a:pt x="12" y="134"/>
                    <a:pt x="18" y="96"/>
                  </a:cubicBezTo>
                  <a:close/>
                  <a:moveTo>
                    <a:pt x="168" y="373"/>
                  </a:moveTo>
                  <a:cubicBezTo>
                    <a:pt x="160" y="385"/>
                    <a:pt x="145" y="390"/>
                    <a:pt x="130" y="392"/>
                  </a:cubicBezTo>
                  <a:cubicBezTo>
                    <a:pt x="129" y="392"/>
                    <a:pt x="127" y="392"/>
                    <a:pt x="126" y="393"/>
                  </a:cubicBezTo>
                  <a:cubicBezTo>
                    <a:pt x="121" y="393"/>
                    <a:pt x="115" y="393"/>
                    <a:pt x="110" y="393"/>
                  </a:cubicBezTo>
                  <a:cubicBezTo>
                    <a:pt x="106" y="393"/>
                    <a:pt x="102" y="393"/>
                    <a:pt x="99" y="392"/>
                  </a:cubicBezTo>
                  <a:cubicBezTo>
                    <a:pt x="98" y="389"/>
                    <a:pt x="95" y="389"/>
                    <a:pt x="93" y="390"/>
                  </a:cubicBezTo>
                  <a:cubicBezTo>
                    <a:pt x="85" y="387"/>
                    <a:pt x="78" y="383"/>
                    <a:pt x="73" y="376"/>
                  </a:cubicBezTo>
                  <a:cubicBezTo>
                    <a:pt x="54" y="352"/>
                    <a:pt x="56" y="315"/>
                    <a:pt x="58" y="287"/>
                  </a:cubicBezTo>
                  <a:cubicBezTo>
                    <a:pt x="60" y="257"/>
                    <a:pt x="65" y="228"/>
                    <a:pt x="66" y="198"/>
                  </a:cubicBezTo>
                  <a:cubicBezTo>
                    <a:pt x="68" y="198"/>
                    <a:pt x="69" y="197"/>
                    <a:pt x="69" y="194"/>
                  </a:cubicBezTo>
                  <a:cubicBezTo>
                    <a:pt x="69" y="191"/>
                    <a:pt x="68" y="190"/>
                    <a:pt x="66" y="189"/>
                  </a:cubicBezTo>
                  <a:cubicBezTo>
                    <a:pt x="66" y="188"/>
                    <a:pt x="66" y="187"/>
                    <a:pt x="66" y="186"/>
                  </a:cubicBezTo>
                  <a:cubicBezTo>
                    <a:pt x="66" y="186"/>
                    <a:pt x="67" y="187"/>
                    <a:pt x="67" y="187"/>
                  </a:cubicBezTo>
                  <a:cubicBezTo>
                    <a:pt x="84" y="195"/>
                    <a:pt x="101" y="195"/>
                    <a:pt x="116" y="190"/>
                  </a:cubicBezTo>
                  <a:cubicBezTo>
                    <a:pt x="128" y="195"/>
                    <a:pt x="137" y="214"/>
                    <a:pt x="142" y="222"/>
                  </a:cubicBezTo>
                  <a:cubicBezTo>
                    <a:pt x="150" y="238"/>
                    <a:pt x="157" y="254"/>
                    <a:pt x="163" y="270"/>
                  </a:cubicBezTo>
                  <a:cubicBezTo>
                    <a:pt x="166" y="277"/>
                    <a:pt x="169" y="285"/>
                    <a:pt x="172" y="293"/>
                  </a:cubicBezTo>
                  <a:cubicBezTo>
                    <a:pt x="168" y="294"/>
                    <a:pt x="164" y="296"/>
                    <a:pt x="160" y="297"/>
                  </a:cubicBezTo>
                  <a:cubicBezTo>
                    <a:pt x="150" y="300"/>
                    <a:pt x="145" y="298"/>
                    <a:pt x="139" y="290"/>
                  </a:cubicBezTo>
                  <a:cubicBezTo>
                    <a:pt x="134" y="283"/>
                    <a:pt x="129" y="276"/>
                    <a:pt x="123" y="270"/>
                  </a:cubicBezTo>
                  <a:cubicBezTo>
                    <a:pt x="120" y="267"/>
                    <a:pt x="117" y="264"/>
                    <a:pt x="114" y="261"/>
                  </a:cubicBezTo>
                  <a:cubicBezTo>
                    <a:pt x="109" y="255"/>
                    <a:pt x="110" y="244"/>
                    <a:pt x="109" y="236"/>
                  </a:cubicBezTo>
                  <a:cubicBezTo>
                    <a:pt x="109" y="232"/>
                    <a:pt x="104" y="232"/>
                    <a:pt x="104" y="236"/>
                  </a:cubicBezTo>
                  <a:cubicBezTo>
                    <a:pt x="103" y="243"/>
                    <a:pt x="102" y="256"/>
                    <a:pt x="107" y="263"/>
                  </a:cubicBezTo>
                  <a:cubicBezTo>
                    <a:pt x="113" y="272"/>
                    <a:pt x="122" y="280"/>
                    <a:pt x="130" y="289"/>
                  </a:cubicBezTo>
                  <a:cubicBezTo>
                    <a:pt x="134" y="295"/>
                    <a:pt x="138" y="304"/>
                    <a:pt x="146" y="305"/>
                  </a:cubicBezTo>
                  <a:cubicBezTo>
                    <a:pt x="153" y="307"/>
                    <a:pt x="162" y="304"/>
                    <a:pt x="169" y="301"/>
                  </a:cubicBezTo>
                  <a:cubicBezTo>
                    <a:pt x="170" y="301"/>
                    <a:pt x="172" y="301"/>
                    <a:pt x="174" y="300"/>
                  </a:cubicBezTo>
                  <a:cubicBezTo>
                    <a:pt x="181" y="325"/>
                    <a:pt x="184" y="353"/>
                    <a:pt x="168" y="373"/>
                  </a:cubicBezTo>
                  <a:close/>
                  <a:moveTo>
                    <a:pt x="258" y="257"/>
                  </a:moveTo>
                  <a:cubicBezTo>
                    <a:pt x="258" y="254"/>
                    <a:pt x="258" y="251"/>
                    <a:pt x="259" y="249"/>
                  </a:cubicBezTo>
                  <a:cubicBezTo>
                    <a:pt x="260" y="244"/>
                    <a:pt x="263" y="239"/>
                    <a:pt x="267" y="236"/>
                  </a:cubicBezTo>
                  <a:cubicBezTo>
                    <a:pt x="270" y="233"/>
                    <a:pt x="274" y="230"/>
                    <a:pt x="278" y="229"/>
                  </a:cubicBezTo>
                  <a:cubicBezTo>
                    <a:pt x="284" y="228"/>
                    <a:pt x="283" y="235"/>
                    <a:pt x="282" y="239"/>
                  </a:cubicBezTo>
                  <a:cubicBezTo>
                    <a:pt x="274" y="243"/>
                    <a:pt x="266" y="249"/>
                    <a:pt x="261" y="256"/>
                  </a:cubicBezTo>
                  <a:cubicBezTo>
                    <a:pt x="260" y="256"/>
                    <a:pt x="259" y="256"/>
                    <a:pt x="258" y="257"/>
                  </a:cubicBezTo>
                  <a:close/>
                  <a:moveTo>
                    <a:pt x="302" y="266"/>
                  </a:moveTo>
                  <a:cubicBezTo>
                    <a:pt x="303" y="267"/>
                    <a:pt x="305" y="269"/>
                    <a:pt x="307" y="271"/>
                  </a:cubicBezTo>
                  <a:cubicBezTo>
                    <a:pt x="306" y="272"/>
                    <a:pt x="305" y="273"/>
                    <a:pt x="303" y="273"/>
                  </a:cubicBezTo>
                  <a:cubicBezTo>
                    <a:pt x="295" y="278"/>
                    <a:pt x="282" y="277"/>
                    <a:pt x="273" y="275"/>
                  </a:cubicBezTo>
                  <a:cubicBezTo>
                    <a:pt x="258" y="272"/>
                    <a:pt x="266" y="259"/>
                    <a:pt x="274" y="253"/>
                  </a:cubicBezTo>
                  <a:cubicBezTo>
                    <a:pt x="280" y="248"/>
                    <a:pt x="286" y="245"/>
                    <a:pt x="293" y="242"/>
                  </a:cubicBezTo>
                  <a:cubicBezTo>
                    <a:pt x="293" y="242"/>
                    <a:pt x="293" y="242"/>
                    <a:pt x="294" y="242"/>
                  </a:cubicBezTo>
                  <a:cubicBezTo>
                    <a:pt x="302" y="241"/>
                    <a:pt x="307" y="250"/>
                    <a:pt x="309" y="256"/>
                  </a:cubicBezTo>
                  <a:cubicBezTo>
                    <a:pt x="310" y="259"/>
                    <a:pt x="311" y="261"/>
                    <a:pt x="311" y="264"/>
                  </a:cubicBezTo>
                  <a:cubicBezTo>
                    <a:pt x="309" y="263"/>
                    <a:pt x="308" y="262"/>
                    <a:pt x="307" y="261"/>
                  </a:cubicBezTo>
                  <a:cubicBezTo>
                    <a:pt x="303" y="257"/>
                    <a:pt x="298" y="263"/>
                    <a:pt x="302" y="266"/>
                  </a:cubicBezTo>
                  <a:close/>
                  <a:moveTo>
                    <a:pt x="433" y="149"/>
                  </a:moveTo>
                  <a:cubicBezTo>
                    <a:pt x="415" y="142"/>
                    <a:pt x="401" y="130"/>
                    <a:pt x="399" y="111"/>
                  </a:cubicBezTo>
                  <a:cubicBezTo>
                    <a:pt x="405" y="116"/>
                    <a:pt x="416" y="117"/>
                    <a:pt x="424" y="118"/>
                  </a:cubicBezTo>
                  <a:cubicBezTo>
                    <a:pt x="435" y="118"/>
                    <a:pt x="459" y="120"/>
                    <a:pt x="455" y="104"/>
                  </a:cubicBezTo>
                  <a:cubicBezTo>
                    <a:pt x="455" y="101"/>
                    <a:pt x="451" y="100"/>
                    <a:pt x="450" y="103"/>
                  </a:cubicBezTo>
                  <a:cubicBezTo>
                    <a:pt x="448" y="109"/>
                    <a:pt x="447" y="110"/>
                    <a:pt x="442" y="110"/>
                  </a:cubicBezTo>
                  <a:cubicBezTo>
                    <a:pt x="436" y="111"/>
                    <a:pt x="431" y="111"/>
                    <a:pt x="425" y="111"/>
                  </a:cubicBezTo>
                  <a:cubicBezTo>
                    <a:pt x="418" y="110"/>
                    <a:pt x="402" y="109"/>
                    <a:pt x="401" y="101"/>
                  </a:cubicBezTo>
                  <a:cubicBezTo>
                    <a:pt x="401" y="99"/>
                    <a:pt x="400" y="99"/>
                    <a:pt x="399" y="98"/>
                  </a:cubicBezTo>
                  <a:cubicBezTo>
                    <a:pt x="399" y="80"/>
                    <a:pt x="404" y="62"/>
                    <a:pt x="411" y="45"/>
                  </a:cubicBezTo>
                  <a:cubicBezTo>
                    <a:pt x="417" y="29"/>
                    <a:pt x="437" y="20"/>
                    <a:pt x="452" y="16"/>
                  </a:cubicBezTo>
                  <a:cubicBezTo>
                    <a:pt x="465" y="13"/>
                    <a:pt x="478" y="14"/>
                    <a:pt x="490" y="19"/>
                  </a:cubicBezTo>
                  <a:cubicBezTo>
                    <a:pt x="490" y="21"/>
                    <a:pt x="491" y="22"/>
                    <a:pt x="493" y="23"/>
                  </a:cubicBezTo>
                  <a:cubicBezTo>
                    <a:pt x="496" y="23"/>
                    <a:pt x="498" y="23"/>
                    <a:pt x="500" y="24"/>
                  </a:cubicBezTo>
                  <a:cubicBezTo>
                    <a:pt x="500" y="24"/>
                    <a:pt x="500" y="24"/>
                    <a:pt x="501" y="24"/>
                  </a:cubicBezTo>
                  <a:cubicBezTo>
                    <a:pt x="501" y="25"/>
                    <a:pt x="501" y="25"/>
                    <a:pt x="502" y="25"/>
                  </a:cubicBezTo>
                  <a:cubicBezTo>
                    <a:pt x="530" y="35"/>
                    <a:pt x="538" y="72"/>
                    <a:pt x="533" y="98"/>
                  </a:cubicBezTo>
                  <a:cubicBezTo>
                    <a:pt x="529" y="119"/>
                    <a:pt x="516" y="139"/>
                    <a:pt x="498" y="149"/>
                  </a:cubicBezTo>
                  <a:cubicBezTo>
                    <a:pt x="482" y="158"/>
                    <a:pt x="460" y="158"/>
                    <a:pt x="442" y="152"/>
                  </a:cubicBezTo>
                  <a:cubicBezTo>
                    <a:pt x="442" y="152"/>
                    <a:pt x="441" y="151"/>
                    <a:pt x="439" y="151"/>
                  </a:cubicBezTo>
                  <a:cubicBezTo>
                    <a:pt x="439" y="151"/>
                    <a:pt x="439" y="151"/>
                    <a:pt x="439" y="151"/>
                  </a:cubicBezTo>
                  <a:cubicBezTo>
                    <a:pt x="437" y="150"/>
                    <a:pt x="435" y="150"/>
                    <a:pt x="433" y="149"/>
                  </a:cubicBezTo>
                  <a:close/>
                  <a:moveTo>
                    <a:pt x="466" y="362"/>
                  </a:moveTo>
                  <a:cubicBezTo>
                    <a:pt x="466" y="362"/>
                    <a:pt x="465" y="362"/>
                    <a:pt x="465" y="362"/>
                  </a:cubicBezTo>
                  <a:cubicBezTo>
                    <a:pt x="463" y="361"/>
                    <a:pt x="461" y="362"/>
                    <a:pt x="461" y="363"/>
                  </a:cubicBezTo>
                  <a:cubicBezTo>
                    <a:pt x="457" y="364"/>
                    <a:pt x="453" y="363"/>
                    <a:pt x="449" y="363"/>
                  </a:cubicBezTo>
                  <a:cubicBezTo>
                    <a:pt x="439" y="361"/>
                    <a:pt x="431" y="357"/>
                    <a:pt x="424" y="351"/>
                  </a:cubicBezTo>
                  <a:cubicBezTo>
                    <a:pt x="424" y="351"/>
                    <a:pt x="424" y="350"/>
                    <a:pt x="423" y="350"/>
                  </a:cubicBezTo>
                  <a:cubicBezTo>
                    <a:pt x="422" y="349"/>
                    <a:pt x="422" y="349"/>
                    <a:pt x="421" y="349"/>
                  </a:cubicBezTo>
                  <a:cubicBezTo>
                    <a:pt x="416" y="344"/>
                    <a:pt x="412" y="339"/>
                    <a:pt x="408" y="333"/>
                  </a:cubicBezTo>
                  <a:cubicBezTo>
                    <a:pt x="397" y="313"/>
                    <a:pt x="400" y="289"/>
                    <a:pt x="406" y="269"/>
                  </a:cubicBezTo>
                  <a:cubicBezTo>
                    <a:pt x="412" y="249"/>
                    <a:pt x="421" y="231"/>
                    <a:pt x="427" y="212"/>
                  </a:cubicBezTo>
                  <a:cubicBezTo>
                    <a:pt x="429" y="204"/>
                    <a:pt x="430" y="195"/>
                    <a:pt x="432" y="187"/>
                  </a:cubicBezTo>
                  <a:cubicBezTo>
                    <a:pt x="433" y="180"/>
                    <a:pt x="435" y="172"/>
                    <a:pt x="438" y="166"/>
                  </a:cubicBezTo>
                  <a:cubicBezTo>
                    <a:pt x="438" y="165"/>
                    <a:pt x="439" y="164"/>
                    <a:pt x="439" y="163"/>
                  </a:cubicBezTo>
                  <a:cubicBezTo>
                    <a:pt x="440" y="162"/>
                    <a:pt x="440" y="161"/>
                    <a:pt x="441" y="160"/>
                  </a:cubicBezTo>
                  <a:cubicBezTo>
                    <a:pt x="456" y="164"/>
                    <a:pt x="472" y="164"/>
                    <a:pt x="488" y="161"/>
                  </a:cubicBezTo>
                  <a:cubicBezTo>
                    <a:pt x="488" y="161"/>
                    <a:pt x="488" y="161"/>
                    <a:pt x="488" y="161"/>
                  </a:cubicBezTo>
                  <a:cubicBezTo>
                    <a:pt x="499" y="179"/>
                    <a:pt x="502" y="199"/>
                    <a:pt x="504" y="220"/>
                  </a:cubicBezTo>
                  <a:cubicBezTo>
                    <a:pt x="505" y="232"/>
                    <a:pt x="507" y="245"/>
                    <a:pt x="508" y="257"/>
                  </a:cubicBezTo>
                  <a:cubicBezTo>
                    <a:pt x="507" y="254"/>
                    <a:pt x="506" y="251"/>
                    <a:pt x="505" y="248"/>
                  </a:cubicBezTo>
                  <a:cubicBezTo>
                    <a:pt x="497" y="227"/>
                    <a:pt x="491" y="205"/>
                    <a:pt x="480" y="185"/>
                  </a:cubicBezTo>
                  <a:cubicBezTo>
                    <a:pt x="478" y="182"/>
                    <a:pt x="473" y="184"/>
                    <a:pt x="475" y="188"/>
                  </a:cubicBezTo>
                  <a:cubicBezTo>
                    <a:pt x="482" y="205"/>
                    <a:pt x="488" y="222"/>
                    <a:pt x="494" y="239"/>
                  </a:cubicBezTo>
                  <a:cubicBezTo>
                    <a:pt x="499" y="253"/>
                    <a:pt x="505" y="268"/>
                    <a:pt x="510" y="282"/>
                  </a:cubicBezTo>
                  <a:cubicBezTo>
                    <a:pt x="510" y="314"/>
                    <a:pt x="499" y="356"/>
                    <a:pt x="466" y="362"/>
                  </a:cubicBezTo>
                  <a:close/>
                  <a:moveTo>
                    <a:pt x="532" y="426"/>
                  </a:moveTo>
                  <a:cubicBezTo>
                    <a:pt x="530" y="431"/>
                    <a:pt x="525" y="437"/>
                    <a:pt x="519" y="441"/>
                  </a:cubicBezTo>
                  <a:cubicBezTo>
                    <a:pt x="516" y="443"/>
                    <a:pt x="515" y="434"/>
                    <a:pt x="515" y="432"/>
                  </a:cubicBezTo>
                  <a:cubicBezTo>
                    <a:pt x="513" y="425"/>
                    <a:pt x="513" y="417"/>
                    <a:pt x="511" y="410"/>
                  </a:cubicBezTo>
                  <a:cubicBezTo>
                    <a:pt x="509" y="404"/>
                    <a:pt x="503" y="399"/>
                    <a:pt x="510" y="392"/>
                  </a:cubicBezTo>
                  <a:cubicBezTo>
                    <a:pt x="513" y="389"/>
                    <a:pt x="516" y="386"/>
                    <a:pt x="520" y="383"/>
                  </a:cubicBezTo>
                  <a:cubicBezTo>
                    <a:pt x="520" y="384"/>
                    <a:pt x="520" y="384"/>
                    <a:pt x="520" y="384"/>
                  </a:cubicBezTo>
                  <a:cubicBezTo>
                    <a:pt x="520" y="387"/>
                    <a:pt x="523" y="388"/>
                    <a:pt x="525" y="387"/>
                  </a:cubicBezTo>
                  <a:cubicBezTo>
                    <a:pt x="525" y="387"/>
                    <a:pt x="525" y="387"/>
                    <a:pt x="525" y="387"/>
                  </a:cubicBezTo>
                  <a:cubicBezTo>
                    <a:pt x="535" y="398"/>
                    <a:pt x="540" y="411"/>
                    <a:pt x="532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3" name="Freeform 8"/>
            <p:cNvSpPr/>
            <p:nvPr>
              <p:custDataLst>
                <p:tags r:id="rId7"/>
              </p:custDataLst>
            </p:nvPr>
          </p:nvSpPr>
          <p:spPr bwMode="auto">
            <a:xfrm>
              <a:off x="6949668" y="2495998"/>
              <a:ext cx="85367" cy="91769"/>
            </a:xfrm>
            <a:custGeom>
              <a:avLst/>
              <a:gdLst>
                <a:gd name="T0" fmla="*/ 16 w 17"/>
                <a:gd name="T1" fmla="*/ 3 h 18"/>
                <a:gd name="T2" fmla="*/ 12 w 17"/>
                <a:gd name="T3" fmla="*/ 0 h 18"/>
                <a:gd name="T4" fmla="*/ 2 w 17"/>
                <a:gd name="T5" fmla="*/ 5 h 18"/>
                <a:gd name="T6" fmla="*/ 2 w 17"/>
                <a:gd name="T7" fmla="*/ 7 h 18"/>
                <a:gd name="T8" fmla="*/ 1 w 17"/>
                <a:gd name="T9" fmla="*/ 13 h 18"/>
                <a:gd name="T10" fmla="*/ 1 w 17"/>
                <a:gd name="T11" fmla="*/ 13 h 18"/>
                <a:gd name="T12" fmla="*/ 1 w 17"/>
                <a:gd name="T13" fmla="*/ 15 h 18"/>
                <a:gd name="T14" fmla="*/ 5 w 17"/>
                <a:gd name="T15" fmla="*/ 18 h 18"/>
                <a:gd name="T16" fmla="*/ 7 w 17"/>
                <a:gd name="T17" fmla="*/ 18 h 18"/>
                <a:gd name="T18" fmla="*/ 9 w 17"/>
                <a:gd name="T19" fmla="*/ 17 h 18"/>
                <a:gd name="T20" fmla="*/ 15 w 17"/>
                <a:gd name="T21" fmla="*/ 14 h 18"/>
                <a:gd name="T22" fmla="*/ 16 w 17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8">
                  <a:moveTo>
                    <a:pt x="16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8" y="1"/>
                    <a:pt x="5" y="2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9"/>
                    <a:pt x="0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1" y="17"/>
                    <a:pt x="3" y="18"/>
                    <a:pt x="5" y="18"/>
                  </a:cubicBezTo>
                  <a:cubicBezTo>
                    <a:pt x="5" y="18"/>
                    <a:pt x="6" y="18"/>
                    <a:pt x="7" y="18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4" name="Freeform 9"/>
            <p:cNvSpPr/>
            <p:nvPr>
              <p:custDataLst>
                <p:tags r:id="rId8"/>
              </p:custDataLst>
            </p:nvPr>
          </p:nvSpPr>
          <p:spPr bwMode="auto">
            <a:xfrm>
              <a:off x="5590202" y="2101176"/>
              <a:ext cx="994523" cy="958243"/>
            </a:xfrm>
            <a:custGeom>
              <a:avLst/>
              <a:gdLst>
                <a:gd name="T0" fmla="*/ 191 w 196"/>
                <a:gd name="T1" fmla="*/ 52 h 189"/>
                <a:gd name="T2" fmla="*/ 158 w 196"/>
                <a:gd name="T3" fmla="*/ 8 h 189"/>
                <a:gd name="T4" fmla="*/ 108 w 196"/>
                <a:gd name="T5" fmla="*/ 0 h 189"/>
                <a:gd name="T6" fmla="*/ 31 w 196"/>
                <a:gd name="T7" fmla="*/ 50 h 189"/>
                <a:gd name="T8" fmla="*/ 38 w 196"/>
                <a:gd name="T9" fmla="*/ 117 h 189"/>
                <a:gd name="T10" fmla="*/ 4 w 196"/>
                <a:gd name="T11" fmla="*/ 169 h 189"/>
                <a:gd name="T12" fmla="*/ 8 w 196"/>
                <a:gd name="T13" fmla="*/ 176 h 189"/>
                <a:gd name="T14" fmla="*/ 45 w 196"/>
                <a:gd name="T15" fmla="*/ 126 h 189"/>
                <a:gd name="T16" fmla="*/ 40 w 196"/>
                <a:gd name="T17" fmla="*/ 40 h 189"/>
                <a:gd name="T18" fmla="*/ 142 w 196"/>
                <a:gd name="T19" fmla="*/ 11 h 189"/>
                <a:gd name="T20" fmla="*/ 189 w 196"/>
                <a:gd name="T21" fmla="*/ 118 h 189"/>
                <a:gd name="T22" fmla="*/ 181 w 196"/>
                <a:gd name="T23" fmla="*/ 158 h 189"/>
                <a:gd name="T24" fmla="*/ 144 w 196"/>
                <a:gd name="T25" fmla="*/ 178 h 189"/>
                <a:gd name="T26" fmla="*/ 103 w 196"/>
                <a:gd name="T27" fmla="*/ 181 h 189"/>
                <a:gd name="T28" fmla="*/ 53 w 196"/>
                <a:gd name="T29" fmla="*/ 179 h 189"/>
                <a:gd name="T30" fmla="*/ 16 w 196"/>
                <a:gd name="T31" fmla="*/ 175 h 189"/>
                <a:gd name="T32" fmla="*/ 14 w 196"/>
                <a:gd name="T33" fmla="*/ 175 h 189"/>
                <a:gd name="T34" fmla="*/ 12 w 196"/>
                <a:gd name="T35" fmla="*/ 175 h 189"/>
                <a:gd name="T36" fmla="*/ 11 w 196"/>
                <a:gd name="T37" fmla="*/ 181 h 189"/>
                <a:gd name="T38" fmla="*/ 106 w 196"/>
                <a:gd name="T39" fmla="*/ 188 h 189"/>
                <a:gd name="T40" fmla="*/ 175 w 196"/>
                <a:gd name="T41" fmla="*/ 175 h 189"/>
                <a:gd name="T42" fmla="*/ 196 w 196"/>
                <a:gd name="T43" fmla="*/ 113 h 189"/>
                <a:gd name="T44" fmla="*/ 191 w 196"/>
                <a:gd name="T45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189">
                  <a:moveTo>
                    <a:pt x="191" y="52"/>
                  </a:moveTo>
                  <a:cubicBezTo>
                    <a:pt x="186" y="34"/>
                    <a:pt x="175" y="17"/>
                    <a:pt x="158" y="8"/>
                  </a:cubicBezTo>
                  <a:cubicBezTo>
                    <a:pt x="144" y="1"/>
                    <a:pt x="124" y="0"/>
                    <a:pt x="108" y="0"/>
                  </a:cubicBezTo>
                  <a:cubicBezTo>
                    <a:pt x="75" y="0"/>
                    <a:pt x="34" y="11"/>
                    <a:pt x="31" y="50"/>
                  </a:cubicBezTo>
                  <a:cubicBezTo>
                    <a:pt x="30" y="73"/>
                    <a:pt x="39" y="94"/>
                    <a:pt x="38" y="117"/>
                  </a:cubicBezTo>
                  <a:cubicBezTo>
                    <a:pt x="37" y="142"/>
                    <a:pt x="23" y="156"/>
                    <a:pt x="4" y="169"/>
                  </a:cubicBezTo>
                  <a:cubicBezTo>
                    <a:pt x="0" y="172"/>
                    <a:pt x="4" y="178"/>
                    <a:pt x="8" y="176"/>
                  </a:cubicBezTo>
                  <a:cubicBezTo>
                    <a:pt x="25" y="163"/>
                    <a:pt x="43" y="149"/>
                    <a:pt x="45" y="126"/>
                  </a:cubicBezTo>
                  <a:cubicBezTo>
                    <a:pt x="47" y="98"/>
                    <a:pt x="33" y="68"/>
                    <a:pt x="40" y="40"/>
                  </a:cubicBezTo>
                  <a:cubicBezTo>
                    <a:pt x="50" y="1"/>
                    <a:pt x="112" y="5"/>
                    <a:pt x="142" y="11"/>
                  </a:cubicBezTo>
                  <a:cubicBezTo>
                    <a:pt x="190" y="21"/>
                    <a:pt x="189" y="79"/>
                    <a:pt x="189" y="118"/>
                  </a:cubicBezTo>
                  <a:cubicBezTo>
                    <a:pt x="189" y="132"/>
                    <a:pt x="188" y="146"/>
                    <a:pt x="181" y="158"/>
                  </a:cubicBezTo>
                  <a:cubicBezTo>
                    <a:pt x="174" y="171"/>
                    <a:pt x="158" y="176"/>
                    <a:pt x="144" y="178"/>
                  </a:cubicBezTo>
                  <a:cubicBezTo>
                    <a:pt x="130" y="181"/>
                    <a:pt x="116" y="180"/>
                    <a:pt x="103" y="181"/>
                  </a:cubicBezTo>
                  <a:cubicBezTo>
                    <a:pt x="86" y="181"/>
                    <a:pt x="70" y="181"/>
                    <a:pt x="53" y="179"/>
                  </a:cubicBezTo>
                  <a:cubicBezTo>
                    <a:pt x="41" y="178"/>
                    <a:pt x="28" y="177"/>
                    <a:pt x="16" y="175"/>
                  </a:cubicBezTo>
                  <a:cubicBezTo>
                    <a:pt x="15" y="175"/>
                    <a:pt x="14" y="175"/>
                    <a:pt x="14" y="175"/>
                  </a:cubicBezTo>
                  <a:cubicBezTo>
                    <a:pt x="13" y="175"/>
                    <a:pt x="12" y="175"/>
                    <a:pt x="12" y="175"/>
                  </a:cubicBezTo>
                  <a:cubicBezTo>
                    <a:pt x="7" y="175"/>
                    <a:pt x="7" y="181"/>
                    <a:pt x="11" y="181"/>
                  </a:cubicBezTo>
                  <a:cubicBezTo>
                    <a:pt x="42" y="186"/>
                    <a:pt x="74" y="189"/>
                    <a:pt x="106" y="188"/>
                  </a:cubicBezTo>
                  <a:cubicBezTo>
                    <a:pt x="128" y="187"/>
                    <a:pt x="155" y="188"/>
                    <a:pt x="175" y="175"/>
                  </a:cubicBezTo>
                  <a:cubicBezTo>
                    <a:pt x="196" y="160"/>
                    <a:pt x="196" y="136"/>
                    <a:pt x="196" y="113"/>
                  </a:cubicBezTo>
                  <a:cubicBezTo>
                    <a:pt x="196" y="92"/>
                    <a:pt x="196" y="72"/>
                    <a:pt x="191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5" name="Freeform 10"/>
            <p:cNvSpPr/>
            <p:nvPr>
              <p:custDataLst>
                <p:tags r:id="rId9"/>
              </p:custDataLst>
            </p:nvPr>
          </p:nvSpPr>
          <p:spPr bwMode="auto">
            <a:xfrm>
              <a:off x="5965816" y="2248434"/>
              <a:ext cx="264637" cy="59757"/>
            </a:xfrm>
            <a:custGeom>
              <a:avLst/>
              <a:gdLst>
                <a:gd name="T0" fmla="*/ 51 w 52"/>
                <a:gd name="T1" fmla="*/ 5 h 12"/>
                <a:gd name="T2" fmla="*/ 34 w 52"/>
                <a:gd name="T3" fmla="*/ 4 h 12"/>
                <a:gd name="T4" fmla="*/ 5 w 52"/>
                <a:gd name="T5" fmla="*/ 2 h 12"/>
                <a:gd name="T6" fmla="*/ 1 w 52"/>
                <a:gd name="T7" fmla="*/ 4 h 12"/>
                <a:gd name="T8" fmla="*/ 19 w 52"/>
                <a:gd name="T9" fmla="*/ 11 h 12"/>
                <a:gd name="T10" fmla="*/ 51 w 52"/>
                <a:gd name="T11" fmla="*/ 8 h 12"/>
                <a:gd name="T12" fmla="*/ 51 w 52"/>
                <a:gd name="T1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2">
                  <a:moveTo>
                    <a:pt x="51" y="5"/>
                  </a:moveTo>
                  <a:cubicBezTo>
                    <a:pt x="46" y="2"/>
                    <a:pt x="39" y="4"/>
                    <a:pt x="34" y="4"/>
                  </a:cubicBezTo>
                  <a:cubicBezTo>
                    <a:pt x="27" y="5"/>
                    <a:pt x="9" y="8"/>
                    <a:pt x="5" y="2"/>
                  </a:cubicBezTo>
                  <a:cubicBezTo>
                    <a:pt x="4" y="0"/>
                    <a:pt x="0" y="2"/>
                    <a:pt x="1" y="4"/>
                  </a:cubicBezTo>
                  <a:cubicBezTo>
                    <a:pt x="3" y="11"/>
                    <a:pt x="13" y="11"/>
                    <a:pt x="19" y="11"/>
                  </a:cubicBezTo>
                  <a:cubicBezTo>
                    <a:pt x="28" y="11"/>
                    <a:pt x="43" y="12"/>
                    <a:pt x="51" y="8"/>
                  </a:cubicBezTo>
                  <a:cubicBezTo>
                    <a:pt x="52" y="7"/>
                    <a:pt x="52" y="5"/>
                    <a:pt x="5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6" name="Freeform 11"/>
            <p:cNvSpPr/>
            <p:nvPr>
              <p:custDataLst>
                <p:tags r:id="rId10"/>
              </p:custDataLst>
            </p:nvPr>
          </p:nvSpPr>
          <p:spPr bwMode="auto">
            <a:xfrm>
              <a:off x="5925267" y="2340203"/>
              <a:ext cx="426834" cy="44818"/>
            </a:xfrm>
            <a:custGeom>
              <a:avLst/>
              <a:gdLst>
                <a:gd name="T0" fmla="*/ 80 w 84"/>
                <a:gd name="T1" fmla="*/ 2 h 9"/>
                <a:gd name="T2" fmla="*/ 44 w 84"/>
                <a:gd name="T3" fmla="*/ 1 h 9"/>
                <a:gd name="T4" fmla="*/ 2 w 84"/>
                <a:gd name="T5" fmla="*/ 3 h 9"/>
                <a:gd name="T6" fmla="*/ 3 w 84"/>
                <a:gd name="T7" fmla="*/ 7 h 9"/>
                <a:gd name="T8" fmla="*/ 40 w 84"/>
                <a:gd name="T9" fmla="*/ 8 h 9"/>
                <a:gd name="T10" fmla="*/ 80 w 84"/>
                <a:gd name="T11" fmla="*/ 8 h 9"/>
                <a:gd name="T12" fmla="*/ 80 w 84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9">
                  <a:moveTo>
                    <a:pt x="80" y="2"/>
                  </a:moveTo>
                  <a:cubicBezTo>
                    <a:pt x="68" y="0"/>
                    <a:pt x="56" y="1"/>
                    <a:pt x="44" y="1"/>
                  </a:cubicBezTo>
                  <a:cubicBezTo>
                    <a:pt x="30" y="2"/>
                    <a:pt x="16" y="1"/>
                    <a:pt x="2" y="3"/>
                  </a:cubicBezTo>
                  <a:cubicBezTo>
                    <a:pt x="0" y="3"/>
                    <a:pt x="1" y="6"/>
                    <a:pt x="3" y="7"/>
                  </a:cubicBezTo>
                  <a:cubicBezTo>
                    <a:pt x="15" y="8"/>
                    <a:pt x="28" y="8"/>
                    <a:pt x="40" y="8"/>
                  </a:cubicBezTo>
                  <a:cubicBezTo>
                    <a:pt x="54" y="8"/>
                    <a:pt x="68" y="9"/>
                    <a:pt x="80" y="8"/>
                  </a:cubicBezTo>
                  <a:cubicBezTo>
                    <a:pt x="84" y="7"/>
                    <a:pt x="83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7" name="Freeform 12"/>
            <p:cNvSpPr/>
            <p:nvPr>
              <p:custDataLst>
                <p:tags r:id="rId11"/>
              </p:custDataLst>
            </p:nvPr>
          </p:nvSpPr>
          <p:spPr bwMode="auto">
            <a:xfrm>
              <a:off x="5910328" y="2425570"/>
              <a:ext cx="497261" cy="40549"/>
            </a:xfrm>
            <a:custGeom>
              <a:avLst/>
              <a:gdLst>
                <a:gd name="T0" fmla="*/ 94 w 98"/>
                <a:gd name="T1" fmla="*/ 1 h 8"/>
                <a:gd name="T2" fmla="*/ 3 w 98"/>
                <a:gd name="T3" fmla="*/ 2 h 8"/>
                <a:gd name="T4" fmla="*/ 3 w 98"/>
                <a:gd name="T5" fmla="*/ 6 h 8"/>
                <a:gd name="T6" fmla="*/ 94 w 98"/>
                <a:gd name="T7" fmla="*/ 7 h 8"/>
                <a:gd name="T8" fmla="*/ 94 w 9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8">
                  <a:moveTo>
                    <a:pt x="94" y="1"/>
                  </a:moveTo>
                  <a:cubicBezTo>
                    <a:pt x="64" y="0"/>
                    <a:pt x="33" y="1"/>
                    <a:pt x="3" y="2"/>
                  </a:cubicBezTo>
                  <a:cubicBezTo>
                    <a:pt x="1" y="2"/>
                    <a:pt x="0" y="6"/>
                    <a:pt x="3" y="6"/>
                  </a:cubicBezTo>
                  <a:cubicBezTo>
                    <a:pt x="33" y="7"/>
                    <a:pt x="64" y="8"/>
                    <a:pt x="94" y="7"/>
                  </a:cubicBezTo>
                  <a:cubicBezTo>
                    <a:pt x="98" y="7"/>
                    <a:pt x="98" y="1"/>
                    <a:pt x="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8" name="Freeform 13"/>
            <p:cNvSpPr/>
            <p:nvPr>
              <p:custDataLst>
                <p:tags r:id="rId12"/>
              </p:custDataLst>
            </p:nvPr>
          </p:nvSpPr>
          <p:spPr bwMode="auto">
            <a:xfrm>
              <a:off x="5906059" y="2495998"/>
              <a:ext cx="454578" cy="55488"/>
            </a:xfrm>
            <a:custGeom>
              <a:avLst/>
              <a:gdLst>
                <a:gd name="T0" fmla="*/ 88 w 90"/>
                <a:gd name="T1" fmla="*/ 5 h 11"/>
                <a:gd name="T2" fmla="*/ 49 w 90"/>
                <a:gd name="T3" fmla="*/ 3 h 11"/>
                <a:gd name="T4" fmla="*/ 4 w 90"/>
                <a:gd name="T5" fmla="*/ 4 h 11"/>
                <a:gd name="T6" fmla="*/ 4 w 90"/>
                <a:gd name="T7" fmla="*/ 10 h 11"/>
                <a:gd name="T8" fmla="*/ 49 w 90"/>
                <a:gd name="T9" fmla="*/ 10 h 11"/>
                <a:gd name="T10" fmla="*/ 70 w 90"/>
                <a:gd name="T11" fmla="*/ 10 h 11"/>
                <a:gd name="T12" fmla="*/ 87 w 90"/>
                <a:gd name="T13" fmla="*/ 9 h 11"/>
                <a:gd name="T14" fmla="*/ 88 w 90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11">
                  <a:moveTo>
                    <a:pt x="88" y="5"/>
                  </a:moveTo>
                  <a:cubicBezTo>
                    <a:pt x="77" y="0"/>
                    <a:pt x="61" y="3"/>
                    <a:pt x="49" y="3"/>
                  </a:cubicBezTo>
                  <a:cubicBezTo>
                    <a:pt x="34" y="3"/>
                    <a:pt x="19" y="3"/>
                    <a:pt x="4" y="4"/>
                  </a:cubicBezTo>
                  <a:cubicBezTo>
                    <a:pt x="0" y="4"/>
                    <a:pt x="0" y="10"/>
                    <a:pt x="4" y="10"/>
                  </a:cubicBezTo>
                  <a:cubicBezTo>
                    <a:pt x="19" y="10"/>
                    <a:pt x="34" y="10"/>
                    <a:pt x="49" y="10"/>
                  </a:cubicBezTo>
                  <a:cubicBezTo>
                    <a:pt x="56" y="10"/>
                    <a:pt x="63" y="10"/>
                    <a:pt x="70" y="10"/>
                  </a:cubicBezTo>
                  <a:cubicBezTo>
                    <a:pt x="76" y="10"/>
                    <a:pt x="82" y="11"/>
                    <a:pt x="87" y="9"/>
                  </a:cubicBezTo>
                  <a:cubicBezTo>
                    <a:pt x="89" y="8"/>
                    <a:pt x="90" y="5"/>
                    <a:pt x="8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9" name="Freeform 14"/>
            <p:cNvSpPr/>
            <p:nvPr>
              <p:custDataLst>
                <p:tags r:id="rId13"/>
              </p:custDataLst>
            </p:nvPr>
          </p:nvSpPr>
          <p:spPr bwMode="auto">
            <a:xfrm>
              <a:off x="5910328" y="2632585"/>
              <a:ext cx="456712" cy="46952"/>
            </a:xfrm>
            <a:custGeom>
              <a:avLst/>
              <a:gdLst>
                <a:gd name="T0" fmla="*/ 86 w 90"/>
                <a:gd name="T1" fmla="*/ 1 h 9"/>
                <a:gd name="T2" fmla="*/ 3 w 90"/>
                <a:gd name="T3" fmla="*/ 2 h 9"/>
                <a:gd name="T4" fmla="*/ 3 w 90"/>
                <a:gd name="T5" fmla="*/ 7 h 9"/>
                <a:gd name="T6" fmla="*/ 86 w 90"/>
                <a:gd name="T7" fmla="*/ 8 h 9"/>
                <a:gd name="T8" fmla="*/ 86 w 90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">
                  <a:moveTo>
                    <a:pt x="86" y="1"/>
                  </a:moveTo>
                  <a:cubicBezTo>
                    <a:pt x="59" y="0"/>
                    <a:pt x="31" y="1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1" y="8"/>
                    <a:pt x="58" y="9"/>
                    <a:pt x="86" y="8"/>
                  </a:cubicBezTo>
                  <a:cubicBezTo>
                    <a:pt x="90" y="8"/>
                    <a:pt x="90" y="1"/>
                    <a:pt x="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40" name="Freeform 15"/>
            <p:cNvSpPr/>
            <p:nvPr>
              <p:custDataLst>
                <p:tags r:id="rId14"/>
              </p:custDataLst>
            </p:nvPr>
          </p:nvSpPr>
          <p:spPr bwMode="auto">
            <a:xfrm>
              <a:off x="5976487" y="2713683"/>
              <a:ext cx="384151" cy="46952"/>
            </a:xfrm>
            <a:custGeom>
              <a:avLst/>
              <a:gdLst>
                <a:gd name="T0" fmla="*/ 76 w 76"/>
                <a:gd name="T1" fmla="*/ 5 h 9"/>
                <a:gd name="T2" fmla="*/ 74 w 76"/>
                <a:gd name="T3" fmla="*/ 2 h 9"/>
                <a:gd name="T4" fmla="*/ 71 w 76"/>
                <a:gd name="T5" fmla="*/ 1 h 9"/>
                <a:gd name="T6" fmla="*/ 4 w 76"/>
                <a:gd name="T7" fmla="*/ 1 h 9"/>
                <a:gd name="T8" fmla="*/ 4 w 76"/>
                <a:gd name="T9" fmla="*/ 8 h 9"/>
                <a:gd name="T10" fmla="*/ 72 w 76"/>
                <a:gd name="T11" fmla="*/ 8 h 9"/>
                <a:gd name="T12" fmla="*/ 73 w 76"/>
                <a:gd name="T13" fmla="*/ 8 h 9"/>
                <a:gd name="T14" fmla="*/ 76 w 7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">
                  <a:moveTo>
                    <a:pt x="76" y="5"/>
                  </a:moveTo>
                  <a:cubicBezTo>
                    <a:pt x="76" y="3"/>
                    <a:pt x="75" y="2"/>
                    <a:pt x="74" y="2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49" y="0"/>
                    <a:pt x="26" y="1"/>
                    <a:pt x="4" y="1"/>
                  </a:cubicBezTo>
                  <a:cubicBezTo>
                    <a:pt x="0" y="1"/>
                    <a:pt x="0" y="8"/>
                    <a:pt x="4" y="8"/>
                  </a:cubicBezTo>
                  <a:cubicBezTo>
                    <a:pt x="26" y="8"/>
                    <a:pt x="49" y="9"/>
                    <a:pt x="72" y="8"/>
                  </a:cubicBezTo>
                  <a:cubicBezTo>
                    <a:pt x="72" y="8"/>
                    <a:pt x="73" y="8"/>
                    <a:pt x="73" y="8"/>
                  </a:cubicBezTo>
                  <a:cubicBezTo>
                    <a:pt x="75" y="8"/>
                    <a:pt x="76" y="6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4" name="Freeform 16"/>
            <p:cNvSpPr/>
            <p:nvPr>
              <p:custDataLst>
                <p:tags r:id="rId15"/>
              </p:custDataLst>
            </p:nvPr>
          </p:nvSpPr>
          <p:spPr bwMode="auto">
            <a:xfrm>
              <a:off x="5935938" y="2801184"/>
              <a:ext cx="262503" cy="44818"/>
            </a:xfrm>
            <a:custGeom>
              <a:avLst/>
              <a:gdLst>
                <a:gd name="T0" fmla="*/ 49 w 52"/>
                <a:gd name="T1" fmla="*/ 2 h 9"/>
                <a:gd name="T2" fmla="*/ 27 w 52"/>
                <a:gd name="T3" fmla="*/ 1 h 9"/>
                <a:gd name="T4" fmla="*/ 4 w 52"/>
                <a:gd name="T5" fmla="*/ 1 h 9"/>
                <a:gd name="T6" fmla="*/ 4 w 52"/>
                <a:gd name="T7" fmla="*/ 7 h 9"/>
                <a:gd name="T8" fmla="*/ 27 w 52"/>
                <a:gd name="T9" fmla="*/ 8 h 9"/>
                <a:gd name="T10" fmla="*/ 48 w 52"/>
                <a:gd name="T11" fmla="*/ 7 h 9"/>
                <a:gd name="T12" fmla="*/ 49 w 5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9">
                  <a:moveTo>
                    <a:pt x="49" y="2"/>
                  </a:moveTo>
                  <a:cubicBezTo>
                    <a:pt x="42" y="0"/>
                    <a:pt x="34" y="1"/>
                    <a:pt x="27" y="1"/>
                  </a:cubicBezTo>
                  <a:cubicBezTo>
                    <a:pt x="19" y="1"/>
                    <a:pt x="12" y="1"/>
                    <a:pt x="4" y="1"/>
                  </a:cubicBezTo>
                  <a:cubicBezTo>
                    <a:pt x="0" y="1"/>
                    <a:pt x="0" y="7"/>
                    <a:pt x="4" y="7"/>
                  </a:cubicBezTo>
                  <a:cubicBezTo>
                    <a:pt x="11" y="8"/>
                    <a:pt x="19" y="8"/>
                    <a:pt x="27" y="8"/>
                  </a:cubicBezTo>
                  <a:cubicBezTo>
                    <a:pt x="34" y="8"/>
                    <a:pt x="41" y="9"/>
                    <a:pt x="48" y="7"/>
                  </a:cubicBezTo>
                  <a:cubicBezTo>
                    <a:pt x="51" y="6"/>
                    <a:pt x="52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5" name="Freeform 17"/>
            <p:cNvSpPr/>
            <p:nvPr>
              <p:custDataLst>
                <p:tags r:id="rId16"/>
              </p:custDataLst>
            </p:nvPr>
          </p:nvSpPr>
          <p:spPr bwMode="auto">
            <a:xfrm>
              <a:off x="5935938" y="2856673"/>
              <a:ext cx="221954" cy="44818"/>
            </a:xfrm>
            <a:custGeom>
              <a:avLst/>
              <a:gdLst>
                <a:gd name="T0" fmla="*/ 40 w 44"/>
                <a:gd name="T1" fmla="*/ 1 h 9"/>
                <a:gd name="T2" fmla="*/ 1 w 44"/>
                <a:gd name="T3" fmla="*/ 6 h 9"/>
                <a:gd name="T4" fmla="*/ 1 w 44"/>
                <a:gd name="T5" fmla="*/ 8 h 9"/>
                <a:gd name="T6" fmla="*/ 39 w 44"/>
                <a:gd name="T7" fmla="*/ 8 h 9"/>
                <a:gd name="T8" fmla="*/ 40 w 4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9">
                  <a:moveTo>
                    <a:pt x="40" y="1"/>
                  </a:moveTo>
                  <a:cubicBezTo>
                    <a:pt x="27" y="1"/>
                    <a:pt x="12" y="0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3" y="9"/>
                    <a:pt x="26" y="8"/>
                    <a:pt x="39" y="8"/>
                  </a:cubicBezTo>
                  <a:cubicBezTo>
                    <a:pt x="44" y="8"/>
                    <a:pt x="44" y="1"/>
                    <a:pt x="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</p:grpSp>
      <p:pic>
        <p:nvPicPr>
          <p:cNvPr id="6" name="图片 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2523">
            <a:off x="435584" y="38910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 userDrawn="1">
            <p:custDataLst>
              <p:tags r:id="rId4"/>
            </p:custDataLst>
          </p:nvPr>
        </p:nvGrpSpPr>
        <p:grpSpPr>
          <a:xfrm>
            <a:off x="11097895" y="377825"/>
            <a:ext cx="724535" cy="1000760"/>
            <a:chOff x="1413107" y="1041560"/>
            <a:chExt cx="3428652" cy="4730919"/>
          </a:xfrm>
          <a:noFill/>
        </p:grpSpPr>
        <p:sp>
          <p:nvSpPr>
            <p:cNvPr id="13" name="任意多边形 51"/>
            <p:cNvSpPr/>
            <p:nvPr>
              <p:custDataLst>
                <p:tags r:id="rId5"/>
              </p:custDataLst>
            </p:nvPr>
          </p:nvSpPr>
          <p:spPr>
            <a:xfrm>
              <a:off x="1413107" y="1041560"/>
              <a:ext cx="3428652" cy="3178746"/>
            </a:xfrm>
            <a:custGeom>
              <a:avLst/>
              <a:gdLst>
                <a:gd name="connsiteX0" fmla="*/ 1699290 w 3469620"/>
                <a:gd name="connsiteY0" fmla="*/ 63 h 3177017"/>
                <a:gd name="connsiteX1" fmla="*/ 3469474 w 3469620"/>
                <a:gd name="connsiteY1" fmla="*/ 1852310 h 3177017"/>
                <a:gd name="connsiteX2" fmla="*/ 2601967 w 3469620"/>
                <a:gd name="connsiteY2" fmla="*/ 3165294 h 3177017"/>
                <a:gd name="connsiteX3" fmla="*/ 1124859 w 3469620"/>
                <a:gd name="connsiteY3" fmla="*/ 3177017 h 3177017"/>
                <a:gd name="connsiteX4" fmla="*/ 11167 w 3469620"/>
                <a:gd name="connsiteY4" fmla="*/ 1899201 h 3177017"/>
                <a:gd name="connsiteX5" fmla="*/ 1699290 w 3469620"/>
                <a:gd name="connsiteY5" fmla="*/ 63 h 3177017"/>
                <a:gd name="connsiteX0-1" fmla="*/ 1699290 w 3469620"/>
                <a:gd name="connsiteY0-2" fmla="*/ 63 h 3177017"/>
                <a:gd name="connsiteX1-3" fmla="*/ 3469474 w 3469620"/>
                <a:gd name="connsiteY1-4" fmla="*/ 1852310 h 3177017"/>
                <a:gd name="connsiteX2-5" fmla="*/ 2601967 w 3469620"/>
                <a:gd name="connsiteY2-6" fmla="*/ 3165294 h 3177017"/>
                <a:gd name="connsiteX3-7" fmla="*/ 1124859 w 3469620"/>
                <a:gd name="connsiteY3-8" fmla="*/ 3177017 h 3177017"/>
                <a:gd name="connsiteX4-9" fmla="*/ 11167 w 3469620"/>
                <a:gd name="connsiteY4-10" fmla="*/ 1899201 h 3177017"/>
                <a:gd name="connsiteX5-11" fmla="*/ 1699290 w 3469620"/>
                <a:gd name="connsiteY5-12" fmla="*/ 63 h 3177017"/>
                <a:gd name="connsiteX0-13" fmla="*/ 1699290 w 3469620"/>
                <a:gd name="connsiteY0-14" fmla="*/ 63 h 3177017"/>
                <a:gd name="connsiteX1-15" fmla="*/ 3469474 w 3469620"/>
                <a:gd name="connsiteY1-16" fmla="*/ 1852310 h 3177017"/>
                <a:gd name="connsiteX2-17" fmla="*/ 2601967 w 3469620"/>
                <a:gd name="connsiteY2-18" fmla="*/ 3165294 h 3177017"/>
                <a:gd name="connsiteX3-19" fmla="*/ 1124859 w 3469620"/>
                <a:gd name="connsiteY3-20" fmla="*/ 3177017 h 3177017"/>
                <a:gd name="connsiteX4-21" fmla="*/ 11167 w 3469620"/>
                <a:gd name="connsiteY4-22" fmla="*/ 1899201 h 3177017"/>
                <a:gd name="connsiteX5-23" fmla="*/ 1699290 w 3469620"/>
                <a:gd name="connsiteY5-24" fmla="*/ 63 h 3177017"/>
                <a:gd name="connsiteX0-25" fmla="*/ 1699290 w 3469620"/>
                <a:gd name="connsiteY0-26" fmla="*/ 63 h 3177017"/>
                <a:gd name="connsiteX1-27" fmla="*/ 3469474 w 3469620"/>
                <a:gd name="connsiteY1-28" fmla="*/ 1852310 h 3177017"/>
                <a:gd name="connsiteX2-29" fmla="*/ 2601967 w 3469620"/>
                <a:gd name="connsiteY2-30" fmla="*/ 3165294 h 3177017"/>
                <a:gd name="connsiteX3-31" fmla="*/ 1124859 w 3469620"/>
                <a:gd name="connsiteY3-32" fmla="*/ 3177017 h 3177017"/>
                <a:gd name="connsiteX4-33" fmla="*/ 11167 w 3469620"/>
                <a:gd name="connsiteY4-34" fmla="*/ 1899201 h 3177017"/>
                <a:gd name="connsiteX5-35" fmla="*/ 1699290 w 3469620"/>
                <a:gd name="connsiteY5-36" fmla="*/ 63 h 3177017"/>
                <a:gd name="connsiteX0-37" fmla="*/ 1699290 w 3469620"/>
                <a:gd name="connsiteY0-38" fmla="*/ 63 h 3177017"/>
                <a:gd name="connsiteX1-39" fmla="*/ 3469474 w 3469620"/>
                <a:gd name="connsiteY1-40" fmla="*/ 1852310 h 3177017"/>
                <a:gd name="connsiteX2-41" fmla="*/ 2601967 w 3469620"/>
                <a:gd name="connsiteY2-42" fmla="*/ 3165294 h 3177017"/>
                <a:gd name="connsiteX3-43" fmla="*/ 1124859 w 3469620"/>
                <a:gd name="connsiteY3-44" fmla="*/ 3177017 h 3177017"/>
                <a:gd name="connsiteX4-45" fmla="*/ 11167 w 3469620"/>
                <a:gd name="connsiteY4-46" fmla="*/ 1899201 h 3177017"/>
                <a:gd name="connsiteX5-47" fmla="*/ 1699290 w 3469620"/>
                <a:gd name="connsiteY5-48" fmla="*/ 63 h 3177017"/>
                <a:gd name="connsiteX0-49" fmla="*/ 1694323 w 3464653"/>
                <a:gd name="connsiteY0-50" fmla="*/ 63 h 3177017"/>
                <a:gd name="connsiteX1-51" fmla="*/ 3464507 w 3464653"/>
                <a:gd name="connsiteY1-52" fmla="*/ 1852310 h 3177017"/>
                <a:gd name="connsiteX2-53" fmla="*/ 2597000 w 3464653"/>
                <a:gd name="connsiteY2-54" fmla="*/ 3165294 h 3177017"/>
                <a:gd name="connsiteX3-55" fmla="*/ 1119892 w 3464653"/>
                <a:gd name="connsiteY3-56" fmla="*/ 3177017 h 3177017"/>
                <a:gd name="connsiteX4-57" fmla="*/ 6200 w 3464653"/>
                <a:gd name="connsiteY4-58" fmla="*/ 1899201 h 3177017"/>
                <a:gd name="connsiteX5-59" fmla="*/ 1694323 w 3464653"/>
                <a:gd name="connsiteY5-60" fmla="*/ 63 h 3177017"/>
                <a:gd name="connsiteX0-61" fmla="*/ 1693073 w 3428206"/>
                <a:gd name="connsiteY0-62" fmla="*/ 628 h 3177582"/>
                <a:gd name="connsiteX1-63" fmla="*/ 3428088 w 3428206"/>
                <a:gd name="connsiteY1-64" fmla="*/ 1759090 h 3177582"/>
                <a:gd name="connsiteX2-65" fmla="*/ 2595750 w 3428206"/>
                <a:gd name="connsiteY2-66" fmla="*/ 3165859 h 3177582"/>
                <a:gd name="connsiteX3-67" fmla="*/ 1118642 w 3428206"/>
                <a:gd name="connsiteY3-68" fmla="*/ 3177582 h 3177582"/>
                <a:gd name="connsiteX4-69" fmla="*/ 4950 w 3428206"/>
                <a:gd name="connsiteY4-70" fmla="*/ 1899766 h 3177582"/>
                <a:gd name="connsiteX5-71" fmla="*/ 1693073 w 3428206"/>
                <a:gd name="connsiteY5-72" fmla="*/ 628 h 3177582"/>
                <a:gd name="connsiteX0-73" fmla="*/ 1694500 w 3429671"/>
                <a:gd name="connsiteY0-74" fmla="*/ 117 h 3177071"/>
                <a:gd name="connsiteX1-75" fmla="*/ 3429515 w 3429671"/>
                <a:gd name="connsiteY1-76" fmla="*/ 1758579 h 3177071"/>
                <a:gd name="connsiteX2-77" fmla="*/ 2597177 w 3429671"/>
                <a:gd name="connsiteY2-78" fmla="*/ 3165348 h 3177071"/>
                <a:gd name="connsiteX3-79" fmla="*/ 1120069 w 3429671"/>
                <a:gd name="connsiteY3-80" fmla="*/ 3177071 h 3177071"/>
                <a:gd name="connsiteX4-81" fmla="*/ 6377 w 3429671"/>
                <a:gd name="connsiteY4-82" fmla="*/ 1899255 h 3177071"/>
                <a:gd name="connsiteX5-83" fmla="*/ 1694500 w 3429671"/>
                <a:gd name="connsiteY5-84" fmla="*/ 117 h 3177071"/>
                <a:gd name="connsiteX0-85" fmla="*/ 1694806 w 3429986"/>
                <a:gd name="connsiteY0-86" fmla="*/ 162 h 3177116"/>
                <a:gd name="connsiteX1-87" fmla="*/ 3429821 w 3429986"/>
                <a:gd name="connsiteY1-88" fmla="*/ 1758624 h 3177116"/>
                <a:gd name="connsiteX2-89" fmla="*/ 2597483 w 3429986"/>
                <a:gd name="connsiteY2-90" fmla="*/ 3165393 h 3177116"/>
                <a:gd name="connsiteX3-91" fmla="*/ 1120375 w 3429986"/>
                <a:gd name="connsiteY3-92" fmla="*/ 3177116 h 3177116"/>
                <a:gd name="connsiteX4-93" fmla="*/ 6683 w 3429986"/>
                <a:gd name="connsiteY4-94" fmla="*/ 1899300 h 3177116"/>
                <a:gd name="connsiteX5-95" fmla="*/ 1694806 w 3429986"/>
                <a:gd name="connsiteY5-96" fmla="*/ 162 h 3177116"/>
                <a:gd name="connsiteX0-97" fmla="*/ 1693073 w 3428206"/>
                <a:gd name="connsiteY0-98" fmla="*/ 3527 h 3180481"/>
                <a:gd name="connsiteX1-99" fmla="*/ 3428088 w 3428206"/>
                <a:gd name="connsiteY1-100" fmla="*/ 1597866 h 3180481"/>
                <a:gd name="connsiteX2-101" fmla="*/ 2595750 w 3428206"/>
                <a:gd name="connsiteY2-102" fmla="*/ 3168758 h 3180481"/>
                <a:gd name="connsiteX3-103" fmla="*/ 1118642 w 3428206"/>
                <a:gd name="connsiteY3-104" fmla="*/ 3180481 h 3180481"/>
                <a:gd name="connsiteX4-105" fmla="*/ 4950 w 3428206"/>
                <a:gd name="connsiteY4-106" fmla="*/ 1902665 h 3180481"/>
                <a:gd name="connsiteX5-107" fmla="*/ 1693073 w 3428206"/>
                <a:gd name="connsiteY5-108" fmla="*/ 3527 h 3180481"/>
                <a:gd name="connsiteX0-109" fmla="*/ 1693073 w 3428206"/>
                <a:gd name="connsiteY0-110" fmla="*/ 835 h 3177789"/>
                <a:gd name="connsiteX1-111" fmla="*/ 3428088 w 3428206"/>
                <a:gd name="connsiteY1-112" fmla="*/ 1595174 h 3177789"/>
                <a:gd name="connsiteX2-113" fmla="*/ 2595750 w 3428206"/>
                <a:gd name="connsiteY2-114" fmla="*/ 3166066 h 3177789"/>
                <a:gd name="connsiteX3-115" fmla="*/ 1118642 w 3428206"/>
                <a:gd name="connsiteY3-116" fmla="*/ 3177789 h 3177789"/>
                <a:gd name="connsiteX4-117" fmla="*/ 4950 w 3428206"/>
                <a:gd name="connsiteY4-118" fmla="*/ 1735850 h 3177789"/>
                <a:gd name="connsiteX5-119" fmla="*/ 1693073 w 3428206"/>
                <a:gd name="connsiteY5-120" fmla="*/ 835 h 3177789"/>
                <a:gd name="connsiteX0-121" fmla="*/ 1693508 w 3428652"/>
                <a:gd name="connsiteY0-122" fmla="*/ 1792 h 3178746"/>
                <a:gd name="connsiteX1-123" fmla="*/ 3428523 w 3428652"/>
                <a:gd name="connsiteY1-124" fmla="*/ 1596131 h 3178746"/>
                <a:gd name="connsiteX2-125" fmla="*/ 2596185 w 3428652"/>
                <a:gd name="connsiteY2-126" fmla="*/ 3167023 h 3178746"/>
                <a:gd name="connsiteX3-127" fmla="*/ 1119077 w 3428652"/>
                <a:gd name="connsiteY3-128" fmla="*/ 3178746 h 3178746"/>
                <a:gd name="connsiteX4-129" fmla="*/ 5385 w 3428652"/>
                <a:gd name="connsiteY4-130" fmla="*/ 1736807 h 3178746"/>
                <a:gd name="connsiteX5-131" fmla="*/ 1693508 w 3428652"/>
                <a:gd name="connsiteY5-132" fmla="*/ 1792 h 31787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428652" h="3178746">
                  <a:moveTo>
                    <a:pt x="1693508" y="1792"/>
                  </a:moveTo>
                  <a:cubicBezTo>
                    <a:pt x="2369539" y="-33378"/>
                    <a:pt x="3442200" y="447270"/>
                    <a:pt x="3428523" y="1596131"/>
                  </a:cubicBezTo>
                  <a:cubicBezTo>
                    <a:pt x="3414846" y="2744992"/>
                    <a:pt x="2998678" y="2995084"/>
                    <a:pt x="2596185" y="3167023"/>
                  </a:cubicBezTo>
                  <a:lnTo>
                    <a:pt x="1119077" y="3178746"/>
                  </a:lnTo>
                  <a:cubicBezTo>
                    <a:pt x="587630" y="3000947"/>
                    <a:pt x="97216" y="2770392"/>
                    <a:pt x="5385" y="1736807"/>
                  </a:cubicBezTo>
                  <a:cubicBezTo>
                    <a:pt x="-86446" y="703222"/>
                    <a:pt x="1017477" y="36962"/>
                    <a:pt x="1693508" y="1792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4" name="椭圆 31"/>
            <p:cNvSpPr/>
            <p:nvPr>
              <p:custDataLst>
                <p:tags r:id="rId6"/>
              </p:custDataLst>
            </p:nvPr>
          </p:nvSpPr>
          <p:spPr>
            <a:xfrm>
              <a:off x="2484881" y="4853354"/>
              <a:ext cx="1450294" cy="91912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53628 w 695352"/>
                <a:gd name="connsiteY0-478" fmla="*/ 44808 h 508463"/>
                <a:gd name="connsiteX1-479" fmla="*/ 631204 w 695352"/>
                <a:gd name="connsiteY1-480" fmla="*/ 12286 h 508463"/>
                <a:gd name="connsiteX2-481" fmla="*/ 656856 w 695352"/>
                <a:gd name="connsiteY2-482" fmla="*/ 458623 h 508463"/>
                <a:gd name="connsiteX3-483" fmla="*/ 49985 w 695352"/>
                <a:gd name="connsiteY3-484" fmla="*/ 446218 h 508463"/>
                <a:gd name="connsiteX4-485" fmla="*/ 53628 w 695352"/>
                <a:gd name="connsiteY4-486" fmla="*/ 44808 h 508463"/>
                <a:gd name="connsiteX0-487" fmla="*/ 27233 w 668957"/>
                <a:gd name="connsiteY0-488" fmla="*/ 33309 h 496964"/>
                <a:gd name="connsiteX1-489" fmla="*/ 604809 w 668957"/>
                <a:gd name="connsiteY1-490" fmla="*/ 787 h 496964"/>
                <a:gd name="connsiteX2-491" fmla="*/ 630461 w 668957"/>
                <a:gd name="connsiteY2-492" fmla="*/ 447124 h 496964"/>
                <a:gd name="connsiteX3-493" fmla="*/ 23590 w 668957"/>
                <a:gd name="connsiteY3-494" fmla="*/ 434719 h 496964"/>
                <a:gd name="connsiteX4-495" fmla="*/ 27233 w 668957"/>
                <a:gd name="connsiteY4-496" fmla="*/ 33309 h 496964"/>
                <a:gd name="connsiteX0-497" fmla="*/ 56383 w 708074"/>
                <a:gd name="connsiteY0-498" fmla="*/ 44807 h 508462"/>
                <a:gd name="connsiteX1-499" fmla="*/ 672500 w 708074"/>
                <a:gd name="connsiteY1-500" fmla="*/ 12285 h 508462"/>
                <a:gd name="connsiteX2-501" fmla="*/ 659611 w 708074"/>
                <a:gd name="connsiteY2-502" fmla="*/ 458622 h 508462"/>
                <a:gd name="connsiteX3-503" fmla="*/ 52740 w 708074"/>
                <a:gd name="connsiteY3-504" fmla="*/ 446217 h 508462"/>
                <a:gd name="connsiteX4-505" fmla="*/ 56383 w 708074"/>
                <a:gd name="connsiteY4-506" fmla="*/ 44807 h 508462"/>
                <a:gd name="connsiteX0-507" fmla="*/ 29466 w 681157"/>
                <a:gd name="connsiteY0-508" fmla="*/ 33309 h 496964"/>
                <a:gd name="connsiteX1-509" fmla="*/ 645583 w 681157"/>
                <a:gd name="connsiteY1-510" fmla="*/ 787 h 496964"/>
                <a:gd name="connsiteX2-511" fmla="*/ 632694 w 681157"/>
                <a:gd name="connsiteY2-512" fmla="*/ 447124 h 496964"/>
                <a:gd name="connsiteX3-513" fmla="*/ 25823 w 681157"/>
                <a:gd name="connsiteY3-514" fmla="*/ 434719 h 496964"/>
                <a:gd name="connsiteX4-515" fmla="*/ 29466 w 681157"/>
                <a:gd name="connsiteY4-516" fmla="*/ 33309 h 4969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1157" h="496964">
                  <a:moveTo>
                    <a:pt x="29466" y="33309"/>
                  </a:moveTo>
                  <a:cubicBezTo>
                    <a:pt x="66687" y="6579"/>
                    <a:pt x="638715" y="-2974"/>
                    <a:pt x="645583" y="787"/>
                  </a:cubicBezTo>
                  <a:cubicBezTo>
                    <a:pt x="652451" y="4548"/>
                    <a:pt x="729564" y="374802"/>
                    <a:pt x="632694" y="447124"/>
                  </a:cubicBezTo>
                  <a:cubicBezTo>
                    <a:pt x="535824" y="519446"/>
                    <a:pt x="62180" y="511123"/>
                    <a:pt x="25823" y="434719"/>
                  </a:cubicBezTo>
                  <a:cubicBezTo>
                    <a:pt x="-10534" y="358315"/>
                    <a:pt x="-7755" y="60039"/>
                    <a:pt x="29466" y="33309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5" name="任意多边形 53"/>
            <p:cNvSpPr/>
            <p:nvPr>
              <p:custDataLst>
                <p:tags r:id="rId7"/>
              </p:custDataLst>
            </p:nvPr>
          </p:nvSpPr>
          <p:spPr>
            <a:xfrm>
              <a:off x="2602523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6" name="任意多边形 54"/>
            <p:cNvSpPr/>
            <p:nvPr>
              <p:custDataLst>
                <p:tags r:id="rId8"/>
              </p:custDataLst>
            </p:nvPr>
          </p:nvSpPr>
          <p:spPr>
            <a:xfrm>
              <a:off x="3126802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7" name="任意多边形 55"/>
            <p:cNvSpPr/>
            <p:nvPr>
              <p:custDataLst>
                <p:tags r:id="rId9"/>
              </p:custDataLst>
            </p:nvPr>
          </p:nvSpPr>
          <p:spPr>
            <a:xfrm>
              <a:off x="3804960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8" name="椭圆 31"/>
            <p:cNvSpPr/>
            <p:nvPr>
              <p:custDataLst>
                <p:tags r:id="rId10"/>
              </p:custDataLst>
            </p:nvPr>
          </p:nvSpPr>
          <p:spPr>
            <a:xfrm>
              <a:off x="2484881" y="4757644"/>
              <a:ext cx="1440000" cy="1914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95220 w 721339"/>
                <a:gd name="connsiteY0-478" fmla="*/ 66938 h 536957"/>
                <a:gd name="connsiteX1-479" fmla="*/ 635419 w 721339"/>
                <a:gd name="connsiteY1-480" fmla="*/ 42846 h 536957"/>
                <a:gd name="connsiteX2-481" fmla="*/ 661071 w 721339"/>
                <a:gd name="connsiteY2-482" fmla="*/ 489183 h 536957"/>
                <a:gd name="connsiteX3-483" fmla="*/ 54200 w 721339"/>
                <a:gd name="connsiteY3-484" fmla="*/ 476778 h 536957"/>
                <a:gd name="connsiteX4-485" fmla="*/ 95220 w 721339"/>
                <a:gd name="connsiteY4-486" fmla="*/ 66938 h 536957"/>
                <a:gd name="connsiteX0-487" fmla="*/ 97719 w 723838"/>
                <a:gd name="connsiteY0-488" fmla="*/ 55834 h 525853"/>
                <a:gd name="connsiteX1-489" fmla="*/ 637918 w 723838"/>
                <a:gd name="connsiteY1-490" fmla="*/ 31742 h 525853"/>
                <a:gd name="connsiteX2-491" fmla="*/ 663570 w 723838"/>
                <a:gd name="connsiteY2-492" fmla="*/ 478079 h 525853"/>
                <a:gd name="connsiteX3-493" fmla="*/ 56699 w 723838"/>
                <a:gd name="connsiteY3-494" fmla="*/ 465674 h 525853"/>
                <a:gd name="connsiteX4-495" fmla="*/ 97719 w 723838"/>
                <a:gd name="connsiteY4-496" fmla="*/ 55834 h 525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23838" h="525853">
                  <a:moveTo>
                    <a:pt x="97719" y="55834"/>
                  </a:moveTo>
                  <a:cubicBezTo>
                    <a:pt x="203084" y="25657"/>
                    <a:pt x="543610" y="-38632"/>
                    <a:pt x="637918" y="31742"/>
                  </a:cubicBezTo>
                  <a:cubicBezTo>
                    <a:pt x="732226" y="102116"/>
                    <a:pt x="760440" y="405757"/>
                    <a:pt x="663570" y="478079"/>
                  </a:cubicBezTo>
                  <a:cubicBezTo>
                    <a:pt x="566700" y="550401"/>
                    <a:pt x="151007" y="536048"/>
                    <a:pt x="56699" y="465674"/>
                  </a:cubicBezTo>
                  <a:cubicBezTo>
                    <a:pt x="-37609" y="395300"/>
                    <a:pt x="-7646" y="86011"/>
                    <a:pt x="97719" y="55834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组合 8"/>
          <p:cNvGrpSpPr/>
          <p:nvPr userDrawn="1">
            <p:custDataLst>
              <p:tags r:id="rId11"/>
            </p:custDataLst>
          </p:nvPr>
        </p:nvGrpSpPr>
        <p:grpSpPr>
          <a:xfrm>
            <a:off x="314960" y="5668645"/>
            <a:ext cx="774065" cy="890270"/>
            <a:chOff x="4704522" y="2101176"/>
            <a:chExt cx="2782957" cy="3201257"/>
          </a:xfrm>
          <a:solidFill>
            <a:schemeClr val="bg1"/>
          </a:solidFill>
        </p:grpSpPr>
        <p:sp>
          <p:nvSpPr>
            <p:cNvPr id="30" name="Freeform 5"/>
            <p:cNvSpPr/>
            <p:nvPr>
              <p:custDataLst>
                <p:tags r:id="rId12"/>
              </p:custDataLst>
            </p:nvPr>
          </p:nvSpPr>
          <p:spPr bwMode="auto">
            <a:xfrm>
              <a:off x="5257272" y="2613377"/>
              <a:ext cx="74696" cy="106709"/>
            </a:xfrm>
            <a:custGeom>
              <a:avLst/>
              <a:gdLst>
                <a:gd name="T0" fmla="*/ 15 w 15"/>
                <a:gd name="T1" fmla="*/ 3 h 21"/>
                <a:gd name="T2" fmla="*/ 12 w 15"/>
                <a:gd name="T3" fmla="*/ 0 h 21"/>
                <a:gd name="T4" fmla="*/ 12 w 15"/>
                <a:gd name="T5" fmla="*/ 0 h 21"/>
                <a:gd name="T6" fmla="*/ 12 w 15"/>
                <a:gd name="T7" fmla="*/ 0 h 21"/>
                <a:gd name="T8" fmla="*/ 11 w 15"/>
                <a:gd name="T9" fmla="*/ 0 h 21"/>
                <a:gd name="T10" fmla="*/ 11 w 15"/>
                <a:gd name="T11" fmla="*/ 0 h 21"/>
                <a:gd name="T12" fmla="*/ 2 w 15"/>
                <a:gd name="T13" fmla="*/ 5 h 21"/>
                <a:gd name="T14" fmla="*/ 0 w 15"/>
                <a:gd name="T15" fmla="*/ 16 h 21"/>
                <a:gd name="T16" fmla="*/ 5 w 15"/>
                <a:gd name="T17" fmla="*/ 19 h 21"/>
                <a:gd name="T18" fmla="*/ 7 w 15"/>
                <a:gd name="T19" fmla="*/ 17 h 21"/>
                <a:gd name="T20" fmla="*/ 8 w 15"/>
                <a:gd name="T21" fmla="*/ 17 h 21"/>
                <a:gd name="T22" fmla="*/ 9 w 15"/>
                <a:gd name="T23" fmla="*/ 17 h 21"/>
                <a:gd name="T24" fmla="*/ 12 w 15"/>
                <a:gd name="T25" fmla="*/ 17 h 21"/>
                <a:gd name="T26" fmla="*/ 15 w 15"/>
                <a:gd name="T27" fmla="*/ 14 h 21"/>
                <a:gd name="T28" fmla="*/ 15 w 15"/>
                <a:gd name="T29" fmla="*/ 3 h 21"/>
                <a:gd name="T30" fmla="*/ 15 w 15"/>
                <a:gd name="T3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5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9"/>
                    <a:pt x="0" y="13"/>
                    <a:pt x="0" y="16"/>
                  </a:cubicBezTo>
                  <a:cubicBezTo>
                    <a:pt x="0" y="19"/>
                    <a:pt x="3" y="21"/>
                    <a:pt x="5" y="19"/>
                  </a:cubicBezTo>
                  <a:cubicBezTo>
                    <a:pt x="6" y="18"/>
                    <a:pt x="6" y="18"/>
                    <a:pt x="7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5"/>
                    <a:pt x="15" y="14"/>
                  </a:cubicBezTo>
                  <a:cubicBezTo>
                    <a:pt x="15" y="10"/>
                    <a:pt x="15" y="7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1" name="Freeform 6"/>
            <p:cNvSpPr/>
            <p:nvPr>
              <p:custDataLst>
                <p:tags r:id="rId13"/>
              </p:custDataLst>
            </p:nvPr>
          </p:nvSpPr>
          <p:spPr bwMode="auto">
            <a:xfrm>
              <a:off x="5231662" y="2820392"/>
              <a:ext cx="298784" cy="162197"/>
            </a:xfrm>
            <a:custGeom>
              <a:avLst/>
              <a:gdLst>
                <a:gd name="T0" fmla="*/ 52 w 59"/>
                <a:gd name="T1" fmla="*/ 18 h 32"/>
                <a:gd name="T2" fmla="*/ 27 w 59"/>
                <a:gd name="T3" fmla="*/ 20 h 32"/>
                <a:gd name="T4" fmla="*/ 5 w 59"/>
                <a:gd name="T5" fmla="*/ 2 h 32"/>
                <a:gd name="T6" fmla="*/ 0 w 59"/>
                <a:gd name="T7" fmla="*/ 3 h 32"/>
                <a:gd name="T8" fmla="*/ 27 w 59"/>
                <a:gd name="T9" fmla="*/ 27 h 32"/>
                <a:gd name="T10" fmla="*/ 58 w 59"/>
                <a:gd name="T11" fmla="*/ 20 h 32"/>
                <a:gd name="T12" fmla="*/ 52 w 59"/>
                <a:gd name="T13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2">
                  <a:moveTo>
                    <a:pt x="52" y="18"/>
                  </a:moveTo>
                  <a:cubicBezTo>
                    <a:pt x="48" y="25"/>
                    <a:pt x="33" y="22"/>
                    <a:pt x="27" y="20"/>
                  </a:cubicBezTo>
                  <a:cubicBezTo>
                    <a:pt x="18" y="18"/>
                    <a:pt x="6" y="12"/>
                    <a:pt x="5" y="2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7"/>
                    <a:pt x="15" y="24"/>
                    <a:pt x="27" y="27"/>
                  </a:cubicBezTo>
                  <a:cubicBezTo>
                    <a:pt x="36" y="30"/>
                    <a:pt x="53" y="32"/>
                    <a:pt x="58" y="20"/>
                  </a:cubicBezTo>
                  <a:cubicBezTo>
                    <a:pt x="59" y="17"/>
                    <a:pt x="54" y="15"/>
                    <a:pt x="5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2" name="Freeform 7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4704522" y="2252702"/>
              <a:ext cx="2782957" cy="3049731"/>
            </a:xfrm>
            <a:custGeom>
              <a:avLst/>
              <a:gdLst>
                <a:gd name="T0" fmla="*/ 512 w 549"/>
                <a:gd name="T1" fmla="*/ 222 h 602"/>
                <a:gd name="T2" fmla="*/ 498 w 549"/>
                <a:gd name="T3" fmla="*/ 16 h 602"/>
                <a:gd name="T4" fmla="*/ 434 w 549"/>
                <a:gd name="T5" fmla="*/ 157 h 602"/>
                <a:gd name="T6" fmla="*/ 360 w 549"/>
                <a:gd name="T7" fmla="*/ 282 h 602"/>
                <a:gd name="T8" fmla="*/ 305 w 549"/>
                <a:gd name="T9" fmla="*/ 238 h 602"/>
                <a:gd name="T10" fmla="*/ 252 w 549"/>
                <a:gd name="T11" fmla="*/ 260 h 602"/>
                <a:gd name="T12" fmla="*/ 178 w 549"/>
                <a:gd name="T13" fmla="*/ 291 h 602"/>
                <a:gd name="T14" fmla="*/ 168 w 549"/>
                <a:gd name="T15" fmla="*/ 139 h 602"/>
                <a:gd name="T16" fmla="*/ 61 w 549"/>
                <a:gd name="T17" fmla="*/ 184 h 602"/>
                <a:gd name="T18" fmla="*/ 51 w 549"/>
                <a:gd name="T19" fmla="*/ 283 h 602"/>
                <a:gd name="T20" fmla="*/ 13 w 549"/>
                <a:gd name="T21" fmla="*/ 380 h 602"/>
                <a:gd name="T22" fmla="*/ 50 w 549"/>
                <a:gd name="T23" fmla="*/ 327 h 602"/>
                <a:gd name="T24" fmla="*/ 77 w 549"/>
                <a:gd name="T25" fmla="*/ 548 h 602"/>
                <a:gd name="T26" fmla="*/ 32 w 549"/>
                <a:gd name="T27" fmla="*/ 602 h 602"/>
                <a:gd name="T28" fmla="*/ 68 w 549"/>
                <a:gd name="T29" fmla="*/ 591 h 602"/>
                <a:gd name="T30" fmla="*/ 125 w 549"/>
                <a:gd name="T31" fmla="*/ 400 h 602"/>
                <a:gd name="T32" fmla="*/ 131 w 549"/>
                <a:gd name="T33" fmla="*/ 588 h 602"/>
                <a:gd name="T34" fmla="*/ 90 w 549"/>
                <a:gd name="T35" fmla="*/ 586 h 602"/>
                <a:gd name="T36" fmla="*/ 186 w 549"/>
                <a:gd name="T37" fmla="*/ 327 h 602"/>
                <a:gd name="T38" fmla="*/ 229 w 549"/>
                <a:gd name="T39" fmla="*/ 280 h 602"/>
                <a:gd name="T40" fmla="*/ 313 w 549"/>
                <a:gd name="T41" fmla="*/ 275 h 602"/>
                <a:gd name="T42" fmla="*/ 408 w 549"/>
                <a:gd name="T43" fmla="*/ 243 h 602"/>
                <a:gd name="T44" fmla="*/ 433 w 549"/>
                <a:gd name="T45" fmla="*/ 460 h 602"/>
                <a:gd name="T46" fmla="*/ 425 w 549"/>
                <a:gd name="T47" fmla="*/ 578 h 602"/>
                <a:gd name="T48" fmla="*/ 424 w 549"/>
                <a:gd name="T49" fmla="*/ 585 h 602"/>
                <a:gd name="T50" fmla="*/ 450 w 549"/>
                <a:gd name="T51" fmla="*/ 520 h 602"/>
                <a:gd name="T52" fmla="*/ 423 w 549"/>
                <a:gd name="T53" fmla="*/ 360 h 602"/>
                <a:gd name="T54" fmla="*/ 475 w 549"/>
                <a:gd name="T55" fmla="*/ 473 h 602"/>
                <a:gd name="T56" fmla="*/ 480 w 549"/>
                <a:gd name="T57" fmla="*/ 588 h 602"/>
                <a:gd name="T58" fmla="*/ 483 w 549"/>
                <a:gd name="T59" fmla="*/ 478 h 602"/>
                <a:gd name="T60" fmla="*/ 529 w 549"/>
                <a:gd name="T61" fmla="*/ 361 h 602"/>
                <a:gd name="T62" fmla="*/ 509 w 549"/>
                <a:gd name="T63" fmla="*/ 384 h 602"/>
                <a:gd name="T64" fmla="*/ 537 w 549"/>
                <a:gd name="T65" fmla="*/ 432 h 602"/>
                <a:gd name="T66" fmla="*/ 20 w 549"/>
                <a:gd name="T67" fmla="*/ 373 h 602"/>
                <a:gd name="T68" fmla="*/ 18 w 549"/>
                <a:gd name="T69" fmla="*/ 96 h 602"/>
                <a:gd name="T70" fmla="*/ 108 w 549"/>
                <a:gd name="T71" fmla="*/ 37 h 602"/>
                <a:gd name="T72" fmla="*/ 108 w 549"/>
                <a:gd name="T73" fmla="*/ 183 h 602"/>
                <a:gd name="T74" fmla="*/ 168 w 549"/>
                <a:gd name="T75" fmla="*/ 373 h 602"/>
                <a:gd name="T76" fmla="*/ 99 w 549"/>
                <a:gd name="T77" fmla="*/ 392 h 602"/>
                <a:gd name="T78" fmla="*/ 66 w 549"/>
                <a:gd name="T79" fmla="*/ 198 h 602"/>
                <a:gd name="T80" fmla="*/ 67 w 549"/>
                <a:gd name="T81" fmla="*/ 187 h 602"/>
                <a:gd name="T82" fmla="*/ 172 w 549"/>
                <a:gd name="T83" fmla="*/ 293 h 602"/>
                <a:gd name="T84" fmla="*/ 114 w 549"/>
                <a:gd name="T85" fmla="*/ 261 h 602"/>
                <a:gd name="T86" fmla="*/ 130 w 549"/>
                <a:gd name="T87" fmla="*/ 289 h 602"/>
                <a:gd name="T88" fmla="*/ 168 w 549"/>
                <a:gd name="T89" fmla="*/ 373 h 602"/>
                <a:gd name="T90" fmla="*/ 278 w 549"/>
                <a:gd name="T91" fmla="*/ 229 h 602"/>
                <a:gd name="T92" fmla="*/ 302 w 549"/>
                <a:gd name="T93" fmla="*/ 266 h 602"/>
                <a:gd name="T94" fmla="*/ 274 w 549"/>
                <a:gd name="T95" fmla="*/ 253 h 602"/>
                <a:gd name="T96" fmla="*/ 311 w 549"/>
                <a:gd name="T97" fmla="*/ 264 h 602"/>
                <a:gd name="T98" fmla="*/ 399 w 549"/>
                <a:gd name="T99" fmla="*/ 111 h 602"/>
                <a:gd name="T100" fmla="*/ 442 w 549"/>
                <a:gd name="T101" fmla="*/ 110 h 602"/>
                <a:gd name="T102" fmla="*/ 411 w 549"/>
                <a:gd name="T103" fmla="*/ 45 h 602"/>
                <a:gd name="T104" fmla="*/ 500 w 549"/>
                <a:gd name="T105" fmla="*/ 24 h 602"/>
                <a:gd name="T106" fmla="*/ 498 w 549"/>
                <a:gd name="T107" fmla="*/ 149 h 602"/>
                <a:gd name="T108" fmla="*/ 433 w 549"/>
                <a:gd name="T109" fmla="*/ 149 h 602"/>
                <a:gd name="T110" fmla="*/ 449 w 549"/>
                <a:gd name="T111" fmla="*/ 363 h 602"/>
                <a:gd name="T112" fmla="*/ 408 w 549"/>
                <a:gd name="T113" fmla="*/ 333 h 602"/>
                <a:gd name="T114" fmla="*/ 438 w 549"/>
                <a:gd name="T115" fmla="*/ 166 h 602"/>
                <a:gd name="T116" fmla="*/ 488 w 549"/>
                <a:gd name="T117" fmla="*/ 161 h 602"/>
                <a:gd name="T118" fmla="*/ 480 w 549"/>
                <a:gd name="T119" fmla="*/ 185 h 602"/>
                <a:gd name="T120" fmla="*/ 466 w 549"/>
                <a:gd name="T121" fmla="*/ 362 h 602"/>
                <a:gd name="T122" fmla="*/ 511 w 549"/>
                <a:gd name="T123" fmla="*/ 410 h 602"/>
                <a:gd name="T124" fmla="*/ 525 w 549"/>
                <a:gd name="T125" fmla="*/ 38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9" h="602">
                  <a:moveTo>
                    <a:pt x="531" y="383"/>
                  </a:moveTo>
                  <a:cubicBezTo>
                    <a:pt x="544" y="357"/>
                    <a:pt x="532" y="326"/>
                    <a:pt x="523" y="300"/>
                  </a:cubicBezTo>
                  <a:cubicBezTo>
                    <a:pt x="521" y="294"/>
                    <a:pt x="519" y="288"/>
                    <a:pt x="517" y="282"/>
                  </a:cubicBezTo>
                  <a:cubicBezTo>
                    <a:pt x="517" y="262"/>
                    <a:pt x="514" y="242"/>
                    <a:pt x="512" y="222"/>
                  </a:cubicBezTo>
                  <a:cubicBezTo>
                    <a:pt x="510" y="200"/>
                    <a:pt x="507" y="177"/>
                    <a:pt x="495" y="158"/>
                  </a:cubicBezTo>
                  <a:cubicBezTo>
                    <a:pt x="496" y="158"/>
                    <a:pt x="497" y="157"/>
                    <a:pt x="498" y="157"/>
                  </a:cubicBezTo>
                  <a:cubicBezTo>
                    <a:pt x="520" y="148"/>
                    <a:pt x="533" y="125"/>
                    <a:pt x="539" y="103"/>
                  </a:cubicBezTo>
                  <a:cubicBezTo>
                    <a:pt x="549" y="71"/>
                    <a:pt x="535" y="23"/>
                    <a:pt x="498" y="16"/>
                  </a:cubicBezTo>
                  <a:cubicBezTo>
                    <a:pt x="468" y="0"/>
                    <a:pt x="418" y="9"/>
                    <a:pt x="404" y="42"/>
                  </a:cubicBezTo>
                  <a:cubicBezTo>
                    <a:pt x="396" y="63"/>
                    <a:pt x="388" y="91"/>
                    <a:pt x="392" y="113"/>
                  </a:cubicBezTo>
                  <a:cubicBezTo>
                    <a:pt x="395" y="135"/>
                    <a:pt x="412" y="148"/>
                    <a:pt x="432" y="156"/>
                  </a:cubicBezTo>
                  <a:cubicBezTo>
                    <a:pt x="432" y="157"/>
                    <a:pt x="433" y="157"/>
                    <a:pt x="434" y="157"/>
                  </a:cubicBezTo>
                  <a:cubicBezTo>
                    <a:pt x="425" y="175"/>
                    <a:pt x="425" y="194"/>
                    <a:pt x="419" y="213"/>
                  </a:cubicBezTo>
                  <a:cubicBezTo>
                    <a:pt x="417" y="219"/>
                    <a:pt x="415" y="225"/>
                    <a:pt x="413" y="230"/>
                  </a:cubicBezTo>
                  <a:cubicBezTo>
                    <a:pt x="413" y="230"/>
                    <a:pt x="413" y="230"/>
                    <a:pt x="413" y="230"/>
                  </a:cubicBezTo>
                  <a:cubicBezTo>
                    <a:pt x="393" y="245"/>
                    <a:pt x="377" y="265"/>
                    <a:pt x="360" y="282"/>
                  </a:cubicBezTo>
                  <a:cubicBezTo>
                    <a:pt x="357" y="285"/>
                    <a:pt x="353" y="290"/>
                    <a:pt x="349" y="289"/>
                  </a:cubicBezTo>
                  <a:cubicBezTo>
                    <a:pt x="344" y="288"/>
                    <a:pt x="338" y="284"/>
                    <a:pt x="335" y="281"/>
                  </a:cubicBezTo>
                  <a:cubicBezTo>
                    <a:pt x="330" y="276"/>
                    <a:pt x="324" y="272"/>
                    <a:pt x="318" y="269"/>
                  </a:cubicBezTo>
                  <a:cubicBezTo>
                    <a:pt x="321" y="259"/>
                    <a:pt x="314" y="244"/>
                    <a:pt x="305" y="238"/>
                  </a:cubicBezTo>
                  <a:cubicBezTo>
                    <a:pt x="306" y="235"/>
                    <a:pt x="304" y="232"/>
                    <a:pt x="301" y="232"/>
                  </a:cubicBezTo>
                  <a:cubicBezTo>
                    <a:pt x="297" y="233"/>
                    <a:pt x="293" y="234"/>
                    <a:pt x="289" y="235"/>
                  </a:cubicBezTo>
                  <a:cubicBezTo>
                    <a:pt x="289" y="226"/>
                    <a:pt x="284" y="219"/>
                    <a:pt x="272" y="224"/>
                  </a:cubicBezTo>
                  <a:cubicBezTo>
                    <a:pt x="258" y="230"/>
                    <a:pt x="249" y="246"/>
                    <a:pt x="252" y="260"/>
                  </a:cubicBezTo>
                  <a:cubicBezTo>
                    <a:pt x="251" y="261"/>
                    <a:pt x="250" y="261"/>
                    <a:pt x="249" y="262"/>
                  </a:cubicBezTo>
                  <a:cubicBezTo>
                    <a:pt x="243" y="265"/>
                    <a:pt x="237" y="268"/>
                    <a:pt x="231" y="271"/>
                  </a:cubicBezTo>
                  <a:cubicBezTo>
                    <a:pt x="214" y="279"/>
                    <a:pt x="196" y="284"/>
                    <a:pt x="178" y="290"/>
                  </a:cubicBezTo>
                  <a:cubicBezTo>
                    <a:pt x="178" y="290"/>
                    <a:pt x="178" y="290"/>
                    <a:pt x="178" y="291"/>
                  </a:cubicBezTo>
                  <a:cubicBezTo>
                    <a:pt x="173" y="274"/>
                    <a:pt x="167" y="259"/>
                    <a:pt x="160" y="244"/>
                  </a:cubicBezTo>
                  <a:cubicBezTo>
                    <a:pt x="153" y="229"/>
                    <a:pt x="146" y="214"/>
                    <a:pt x="136" y="200"/>
                  </a:cubicBezTo>
                  <a:cubicBezTo>
                    <a:pt x="133" y="196"/>
                    <a:pt x="129" y="191"/>
                    <a:pt x="124" y="188"/>
                  </a:cubicBezTo>
                  <a:cubicBezTo>
                    <a:pt x="144" y="179"/>
                    <a:pt x="160" y="161"/>
                    <a:pt x="168" y="139"/>
                  </a:cubicBezTo>
                  <a:cubicBezTo>
                    <a:pt x="183" y="97"/>
                    <a:pt x="146" y="45"/>
                    <a:pt x="108" y="29"/>
                  </a:cubicBezTo>
                  <a:cubicBezTo>
                    <a:pt x="106" y="29"/>
                    <a:pt x="105" y="29"/>
                    <a:pt x="104" y="30"/>
                  </a:cubicBezTo>
                  <a:cubicBezTo>
                    <a:pt x="68" y="17"/>
                    <a:pt x="26" y="51"/>
                    <a:pt x="15" y="84"/>
                  </a:cubicBezTo>
                  <a:cubicBezTo>
                    <a:pt x="0" y="125"/>
                    <a:pt x="26" y="164"/>
                    <a:pt x="61" y="184"/>
                  </a:cubicBezTo>
                  <a:cubicBezTo>
                    <a:pt x="60" y="184"/>
                    <a:pt x="60" y="185"/>
                    <a:pt x="60" y="186"/>
                  </a:cubicBezTo>
                  <a:cubicBezTo>
                    <a:pt x="59" y="187"/>
                    <a:pt x="59" y="189"/>
                    <a:pt x="59" y="190"/>
                  </a:cubicBezTo>
                  <a:cubicBezTo>
                    <a:pt x="59" y="191"/>
                    <a:pt x="59" y="191"/>
                    <a:pt x="59" y="192"/>
                  </a:cubicBezTo>
                  <a:cubicBezTo>
                    <a:pt x="59" y="223"/>
                    <a:pt x="53" y="253"/>
                    <a:pt x="51" y="283"/>
                  </a:cubicBezTo>
                  <a:cubicBezTo>
                    <a:pt x="51" y="289"/>
                    <a:pt x="50" y="295"/>
                    <a:pt x="50" y="300"/>
                  </a:cubicBezTo>
                  <a:cubicBezTo>
                    <a:pt x="50" y="301"/>
                    <a:pt x="50" y="301"/>
                    <a:pt x="50" y="301"/>
                  </a:cubicBezTo>
                  <a:cubicBezTo>
                    <a:pt x="48" y="320"/>
                    <a:pt x="35" y="336"/>
                    <a:pt x="34" y="354"/>
                  </a:cubicBezTo>
                  <a:cubicBezTo>
                    <a:pt x="20" y="350"/>
                    <a:pt x="10" y="364"/>
                    <a:pt x="13" y="380"/>
                  </a:cubicBezTo>
                  <a:cubicBezTo>
                    <a:pt x="16" y="392"/>
                    <a:pt x="32" y="414"/>
                    <a:pt x="47" y="409"/>
                  </a:cubicBezTo>
                  <a:cubicBezTo>
                    <a:pt x="64" y="403"/>
                    <a:pt x="53" y="366"/>
                    <a:pt x="42" y="359"/>
                  </a:cubicBezTo>
                  <a:cubicBezTo>
                    <a:pt x="42" y="359"/>
                    <a:pt x="42" y="359"/>
                    <a:pt x="42" y="359"/>
                  </a:cubicBezTo>
                  <a:cubicBezTo>
                    <a:pt x="41" y="348"/>
                    <a:pt x="46" y="338"/>
                    <a:pt x="50" y="327"/>
                  </a:cubicBezTo>
                  <a:cubicBezTo>
                    <a:pt x="51" y="342"/>
                    <a:pt x="54" y="357"/>
                    <a:pt x="61" y="371"/>
                  </a:cubicBezTo>
                  <a:cubicBezTo>
                    <a:pt x="68" y="385"/>
                    <a:pt x="79" y="393"/>
                    <a:pt x="93" y="397"/>
                  </a:cubicBezTo>
                  <a:cubicBezTo>
                    <a:pt x="92" y="431"/>
                    <a:pt x="92" y="464"/>
                    <a:pt x="88" y="497"/>
                  </a:cubicBezTo>
                  <a:cubicBezTo>
                    <a:pt x="86" y="515"/>
                    <a:pt x="81" y="531"/>
                    <a:pt x="77" y="548"/>
                  </a:cubicBezTo>
                  <a:cubicBezTo>
                    <a:pt x="73" y="564"/>
                    <a:pt x="68" y="580"/>
                    <a:pt x="57" y="593"/>
                  </a:cubicBezTo>
                  <a:cubicBezTo>
                    <a:pt x="57" y="593"/>
                    <a:pt x="57" y="594"/>
                    <a:pt x="56" y="595"/>
                  </a:cubicBezTo>
                  <a:cubicBezTo>
                    <a:pt x="49" y="594"/>
                    <a:pt x="41" y="594"/>
                    <a:pt x="33" y="595"/>
                  </a:cubicBezTo>
                  <a:cubicBezTo>
                    <a:pt x="28" y="595"/>
                    <a:pt x="28" y="602"/>
                    <a:pt x="32" y="602"/>
                  </a:cubicBezTo>
                  <a:cubicBezTo>
                    <a:pt x="43" y="602"/>
                    <a:pt x="55" y="602"/>
                    <a:pt x="66" y="601"/>
                  </a:cubicBezTo>
                  <a:cubicBezTo>
                    <a:pt x="69" y="601"/>
                    <a:pt x="69" y="597"/>
                    <a:pt x="67" y="596"/>
                  </a:cubicBezTo>
                  <a:cubicBezTo>
                    <a:pt x="68" y="595"/>
                    <a:pt x="68" y="594"/>
                    <a:pt x="68" y="593"/>
                  </a:cubicBezTo>
                  <a:cubicBezTo>
                    <a:pt x="68" y="592"/>
                    <a:pt x="68" y="592"/>
                    <a:pt x="68" y="591"/>
                  </a:cubicBezTo>
                  <a:cubicBezTo>
                    <a:pt x="74" y="582"/>
                    <a:pt x="78" y="571"/>
                    <a:pt x="81" y="560"/>
                  </a:cubicBezTo>
                  <a:cubicBezTo>
                    <a:pt x="86" y="543"/>
                    <a:pt x="91" y="526"/>
                    <a:pt x="94" y="509"/>
                  </a:cubicBezTo>
                  <a:cubicBezTo>
                    <a:pt x="99" y="473"/>
                    <a:pt x="100" y="435"/>
                    <a:pt x="99" y="399"/>
                  </a:cubicBezTo>
                  <a:cubicBezTo>
                    <a:pt x="107" y="401"/>
                    <a:pt x="116" y="401"/>
                    <a:pt x="125" y="400"/>
                  </a:cubicBezTo>
                  <a:cubicBezTo>
                    <a:pt x="123" y="433"/>
                    <a:pt x="120" y="465"/>
                    <a:pt x="115" y="497"/>
                  </a:cubicBezTo>
                  <a:cubicBezTo>
                    <a:pt x="110" y="530"/>
                    <a:pt x="94" y="558"/>
                    <a:pt x="81" y="588"/>
                  </a:cubicBezTo>
                  <a:cubicBezTo>
                    <a:pt x="80" y="591"/>
                    <a:pt x="82" y="594"/>
                    <a:pt x="85" y="594"/>
                  </a:cubicBezTo>
                  <a:cubicBezTo>
                    <a:pt x="100" y="594"/>
                    <a:pt x="117" y="596"/>
                    <a:pt x="131" y="588"/>
                  </a:cubicBezTo>
                  <a:cubicBezTo>
                    <a:pt x="134" y="585"/>
                    <a:pt x="132" y="581"/>
                    <a:pt x="128" y="581"/>
                  </a:cubicBezTo>
                  <a:cubicBezTo>
                    <a:pt x="125" y="581"/>
                    <a:pt x="123" y="581"/>
                    <a:pt x="120" y="581"/>
                  </a:cubicBezTo>
                  <a:cubicBezTo>
                    <a:pt x="117" y="581"/>
                    <a:pt x="116" y="583"/>
                    <a:pt x="117" y="585"/>
                  </a:cubicBezTo>
                  <a:cubicBezTo>
                    <a:pt x="109" y="588"/>
                    <a:pt x="99" y="587"/>
                    <a:pt x="90" y="586"/>
                  </a:cubicBezTo>
                  <a:cubicBezTo>
                    <a:pt x="102" y="560"/>
                    <a:pt x="117" y="534"/>
                    <a:pt x="121" y="505"/>
                  </a:cubicBezTo>
                  <a:cubicBezTo>
                    <a:pt x="127" y="470"/>
                    <a:pt x="133" y="434"/>
                    <a:pt x="132" y="399"/>
                  </a:cubicBezTo>
                  <a:cubicBezTo>
                    <a:pt x="150" y="396"/>
                    <a:pt x="166" y="389"/>
                    <a:pt x="177" y="374"/>
                  </a:cubicBezTo>
                  <a:cubicBezTo>
                    <a:pt x="186" y="360"/>
                    <a:pt x="187" y="343"/>
                    <a:pt x="186" y="327"/>
                  </a:cubicBezTo>
                  <a:cubicBezTo>
                    <a:pt x="185" y="317"/>
                    <a:pt x="183" y="307"/>
                    <a:pt x="180" y="298"/>
                  </a:cubicBezTo>
                  <a:cubicBezTo>
                    <a:pt x="185" y="297"/>
                    <a:pt x="190" y="295"/>
                    <a:pt x="195" y="293"/>
                  </a:cubicBezTo>
                  <a:cubicBezTo>
                    <a:pt x="200" y="292"/>
                    <a:pt x="205" y="290"/>
                    <a:pt x="209" y="288"/>
                  </a:cubicBezTo>
                  <a:cubicBezTo>
                    <a:pt x="215" y="285"/>
                    <a:pt x="224" y="284"/>
                    <a:pt x="229" y="280"/>
                  </a:cubicBezTo>
                  <a:cubicBezTo>
                    <a:pt x="236" y="276"/>
                    <a:pt x="243" y="273"/>
                    <a:pt x="251" y="269"/>
                  </a:cubicBezTo>
                  <a:cubicBezTo>
                    <a:pt x="252" y="269"/>
                    <a:pt x="254" y="268"/>
                    <a:pt x="257" y="267"/>
                  </a:cubicBezTo>
                  <a:cubicBezTo>
                    <a:pt x="256" y="276"/>
                    <a:pt x="266" y="281"/>
                    <a:pt x="276" y="283"/>
                  </a:cubicBezTo>
                  <a:cubicBezTo>
                    <a:pt x="288" y="284"/>
                    <a:pt x="304" y="284"/>
                    <a:pt x="313" y="275"/>
                  </a:cubicBezTo>
                  <a:cubicBezTo>
                    <a:pt x="320" y="280"/>
                    <a:pt x="326" y="284"/>
                    <a:pt x="333" y="288"/>
                  </a:cubicBezTo>
                  <a:cubicBezTo>
                    <a:pt x="339" y="293"/>
                    <a:pt x="347" y="299"/>
                    <a:pt x="355" y="295"/>
                  </a:cubicBezTo>
                  <a:cubicBezTo>
                    <a:pt x="365" y="292"/>
                    <a:pt x="373" y="279"/>
                    <a:pt x="381" y="271"/>
                  </a:cubicBezTo>
                  <a:cubicBezTo>
                    <a:pt x="389" y="262"/>
                    <a:pt x="398" y="252"/>
                    <a:pt x="408" y="243"/>
                  </a:cubicBezTo>
                  <a:cubicBezTo>
                    <a:pt x="403" y="256"/>
                    <a:pt x="398" y="269"/>
                    <a:pt x="395" y="282"/>
                  </a:cubicBezTo>
                  <a:cubicBezTo>
                    <a:pt x="390" y="309"/>
                    <a:pt x="398" y="338"/>
                    <a:pt x="417" y="355"/>
                  </a:cubicBezTo>
                  <a:cubicBezTo>
                    <a:pt x="416" y="371"/>
                    <a:pt x="419" y="387"/>
                    <a:pt x="422" y="403"/>
                  </a:cubicBezTo>
                  <a:cubicBezTo>
                    <a:pt x="425" y="422"/>
                    <a:pt x="429" y="441"/>
                    <a:pt x="433" y="460"/>
                  </a:cubicBezTo>
                  <a:cubicBezTo>
                    <a:pt x="437" y="480"/>
                    <a:pt x="441" y="500"/>
                    <a:pt x="443" y="520"/>
                  </a:cubicBezTo>
                  <a:cubicBezTo>
                    <a:pt x="444" y="529"/>
                    <a:pt x="444" y="538"/>
                    <a:pt x="446" y="547"/>
                  </a:cubicBezTo>
                  <a:cubicBezTo>
                    <a:pt x="449" y="557"/>
                    <a:pt x="449" y="567"/>
                    <a:pt x="449" y="578"/>
                  </a:cubicBezTo>
                  <a:cubicBezTo>
                    <a:pt x="441" y="578"/>
                    <a:pt x="432" y="577"/>
                    <a:pt x="425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2" y="579"/>
                    <a:pt x="421" y="580"/>
                    <a:pt x="421" y="582"/>
                  </a:cubicBezTo>
                  <a:cubicBezTo>
                    <a:pt x="421" y="583"/>
                    <a:pt x="422" y="585"/>
                    <a:pt x="424" y="585"/>
                  </a:cubicBezTo>
                  <a:cubicBezTo>
                    <a:pt x="433" y="587"/>
                    <a:pt x="444" y="585"/>
                    <a:pt x="453" y="585"/>
                  </a:cubicBezTo>
                  <a:cubicBezTo>
                    <a:pt x="455" y="585"/>
                    <a:pt x="456" y="583"/>
                    <a:pt x="456" y="581"/>
                  </a:cubicBezTo>
                  <a:cubicBezTo>
                    <a:pt x="456" y="572"/>
                    <a:pt x="458" y="562"/>
                    <a:pt x="455" y="552"/>
                  </a:cubicBezTo>
                  <a:cubicBezTo>
                    <a:pt x="453" y="542"/>
                    <a:pt x="451" y="531"/>
                    <a:pt x="450" y="520"/>
                  </a:cubicBezTo>
                  <a:cubicBezTo>
                    <a:pt x="449" y="501"/>
                    <a:pt x="445" y="481"/>
                    <a:pt x="441" y="462"/>
                  </a:cubicBezTo>
                  <a:cubicBezTo>
                    <a:pt x="437" y="442"/>
                    <a:pt x="433" y="422"/>
                    <a:pt x="429" y="402"/>
                  </a:cubicBezTo>
                  <a:cubicBezTo>
                    <a:pt x="427" y="392"/>
                    <a:pt x="425" y="382"/>
                    <a:pt x="424" y="372"/>
                  </a:cubicBezTo>
                  <a:cubicBezTo>
                    <a:pt x="424" y="370"/>
                    <a:pt x="423" y="365"/>
                    <a:pt x="423" y="360"/>
                  </a:cubicBezTo>
                  <a:cubicBezTo>
                    <a:pt x="431" y="366"/>
                    <a:pt x="441" y="370"/>
                    <a:pt x="452" y="371"/>
                  </a:cubicBezTo>
                  <a:cubicBezTo>
                    <a:pt x="455" y="371"/>
                    <a:pt x="458" y="371"/>
                    <a:pt x="460" y="371"/>
                  </a:cubicBezTo>
                  <a:cubicBezTo>
                    <a:pt x="460" y="387"/>
                    <a:pt x="463" y="403"/>
                    <a:pt x="465" y="419"/>
                  </a:cubicBezTo>
                  <a:cubicBezTo>
                    <a:pt x="468" y="437"/>
                    <a:pt x="470" y="456"/>
                    <a:pt x="475" y="473"/>
                  </a:cubicBezTo>
                  <a:cubicBezTo>
                    <a:pt x="479" y="491"/>
                    <a:pt x="485" y="508"/>
                    <a:pt x="489" y="525"/>
                  </a:cubicBezTo>
                  <a:cubicBezTo>
                    <a:pt x="493" y="543"/>
                    <a:pt x="493" y="561"/>
                    <a:pt x="493" y="579"/>
                  </a:cubicBezTo>
                  <a:cubicBezTo>
                    <a:pt x="487" y="577"/>
                    <a:pt x="481" y="577"/>
                    <a:pt x="475" y="581"/>
                  </a:cubicBezTo>
                  <a:cubicBezTo>
                    <a:pt x="471" y="584"/>
                    <a:pt x="476" y="591"/>
                    <a:pt x="480" y="588"/>
                  </a:cubicBezTo>
                  <a:cubicBezTo>
                    <a:pt x="485" y="583"/>
                    <a:pt x="490" y="586"/>
                    <a:pt x="495" y="588"/>
                  </a:cubicBezTo>
                  <a:cubicBezTo>
                    <a:pt x="498" y="589"/>
                    <a:pt x="500" y="587"/>
                    <a:pt x="500" y="584"/>
                  </a:cubicBezTo>
                  <a:cubicBezTo>
                    <a:pt x="500" y="566"/>
                    <a:pt x="501" y="548"/>
                    <a:pt x="498" y="531"/>
                  </a:cubicBezTo>
                  <a:cubicBezTo>
                    <a:pt x="495" y="513"/>
                    <a:pt x="488" y="496"/>
                    <a:pt x="483" y="478"/>
                  </a:cubicBezTo>
                  <a:cubicBezTo>
                    <a:pt x="478" y="460"/>
                    <a:pt x="476" y="441"/>
                    <a:pt x="473" y="422"/>
                  </a:cubicBezTo>
                  <a:cubicBezTo>
                    <a:pt x="470" y="405"/>
                    <a:pt x="468" y="388"/>
                    <a:pt x="467" y="370"/>
                  </a:cubicBezTo>
                  <a:cubicBezTo>
                    <a:pt x="498" y="365"/>
                    <a:pt x="512" y="331"/>
                    <a:pt x="516" y="301"/>
                  </a:cubicBezTo>
                  <a:cubicBezTo>
                    <a:pt x="523" y="320"/>
                    <a:pt x="531" y="341"/>
                    <a:pt x="529" y="361"/>
                  </a:cubicBezTo>
                  <a:cubicBezTo>
                    <a:pt x="529" y="360"/>
                    <a:pt x="529" y="359"/>
                    <a:pt x="529" y="359"/>
                  </a:cubicBezTo>
                  <a:cubicBezTo>
                    <a:pt x="529" y="356"/>
                    <a:pt x="524" y="356"/>
                    <a:pt x="524" y="359"/>
                  </a:cubicBezTo>
                  <a:cubicBezTo>
                    <a:pt x="524" y="365"/>
                    <a:pt x="523" y="370"/>
                    <a:pt x="523" y="376"/>
                  </a:cubicBezTo>
                  <a:cubicBezTo>
                    <a:pt x="517" y="376"/>
                    <a:pt x="514" y="379"/>
                    <a:pt x="509" y="384"/>
                  </a:cubicBezTo>
                  <a:cubicBezTo>
                    <a:pt x="504" y="388"/>
                    <a:pt x="496" y="396"/>
                    <a:pt x="499" y="403"/>
                  </a:cubicBezTo>
                  <a:cubicBezTo>
                    <a:pt x="502" y="410"/>
                    <a:pt x="505" y="416"/>
                    <a:pt x="506" y="424"/>
                  </a:cubicBezTo>
                  <a:cubicBezTo>
                    <a:pt x="507" y="430"/>
                    <a:pt x="508" y="437"/>
                    <a:pt x="510" y="443"/>
                  </a:cubicBezTo>
                  <a:cubicBezTo>
                    <a:pt x="517" y="458"/>
                    <a:pt x="533" y="438"/>
                    <a:pt x="537" y="432"/>
                  </a:cubicBezTo>
                  <a:cubicBezTo>
                    <a:pt x="549" y="415"/>
                    <a:pt x="544" y="397"/>
                    <a:pt x="531" y="383"/>
                  </a:cubicBezTo>
                  <a:close/>
                  <a:moveTo>
                    <a:pt x="47" y="398"/>
                  </a:moveTo>
                  <a:cubicBezTo>
                    <a:pt x="44" y="411"/>
                    <a:pt x="27" y="391"/>
                    <a:pt x="25" y="387"/>
                  </a:cubicBezTo>
                  <a:cubicBezTo>
                    <a:pt x="22" y="383"/>
                    <a:pt x="20" y="378"/>
                    <a:pt x="20" y="373"/>
                  </a:cubicBezTo>
                  <a:cubicBezTo>
                    <a:pt x="20" y="365"/>
                    <a:pt x="26" y="360"/>
                    <a:pt x="33" y="361"/>
                  </a:cubicBezTo>
                  <a:cubicBezTo>
                    <a:pt x="33" y="363"/>
                    <a:pt x="34" y="364"/>
                    <a:pt x="35" y="365"/>
                  </a:cubicBezTo>
                  <a:cubicBezTo>
                    <a:pt x="47" y="366"/>
                    <a:pt x="49" y="390"/>
                    <a:pt x="47" y="398"/>
                  </a:cubicBezTo>
                  <a:close/>
                  <a:moveTo>
                    <a:pt x="18" y="96"/>
                  </a:moveTo>
                  <a:cubicBezTo>
                    <a:pt x="24" y="61"/>
                    <a:pt x="66" y="25"/>
                    <a:pt x="102" y="35"/>
                  </a:cubicBezTo>
                  <a:cubicBezTo>
                    <a:pt x="102" y="36"/>
                    <a:pt x="102" y="37"/>
                    <a:pt x="101" y="38"/>
                  </a:cubicBezTo>
                  <a:cubicBezTo>
                    <a:pt x="101" y="41"/>
                    <a:pt x="105" y="42"/>
                    <a:pt x="106" y="39"/>
                  </a:cubicBezTo>
                  <a:cubicBezTo>
                    <a:pt x="107" y="38"/>
                    <a:pt x="107" y="38"/>
                    <a:pt x="108" y="37"/>
                  </a:cubicBezTo>
                  <a:cubicBezTo>
                    <a:pt x="141" y="53"/>
                    <a:pt x="171" y="95"/>
                    <a:pt x="162" y="132"/>
                  </a:cubicBezTo>
                  <a:cubicBezTo>
                    <a:pt x="158" y="151"/>
                    <a:pt x="145" y="167"/>
                    <a:pt x="129" y="177"/>
                  </a:cubicBezTo>
                  <a:cubicBezTo>
                    <a:pt x="125" y="180"/>
                    <a:pt x="120" y="182"/>
                    <a:pt x="116" y="184"/>
                  </a:cubicBezTo>
                  <a:cubicBezTo>
                    <a:pt x="114" y="183"/>
                    <a:pt x="111" y="183"/>
                    <a:pt x="108" y="183"/>
                  </a:cubicBezTo>
                  <a:cubicBezTo>
                    <a:pt x="107" y="184"/>
                    <a:pt x="106" y="185"/>
                    <a:pt x="106" y="186"/>
                  </a:cubicBezTo>
                  <a:cubicBezTo>
                    <a:pt x="96" y="188"/>
                    <a:pt x="85" y="186"/>
                    <a:pt x="75" y="182"/>
                  </a:cubicBezTo>
                  <a:cubicBezTo>
                    <a:pt x="40" y="169"/>
                    <a:pt x="12" y="134"/>
                    <a:pt x="18" y="96"/>
                  </a:cubicBezTo>
                  <a:close/>
                  <a:moveTo>
                    <a:pt x="168" y="373"/>
                  </a:moveTo>
                  <a:cubicBezTo>
                    <a:pt x="160" y="385"/>
                    <a:pt x="145" y="390"/>
                    <a:pt x="130" y="392"/>
                  </a:cubicBezTo>
                  <a:cubicBezTo>
                    <a:pt x="129" y="392"/>
                    <a:pt x="127" y="392"/>
                    <a:pt x="126" y="393"/>
                  </a:cubicBezTo>
                  <a:cubicBezTo>
                    <a:pt x="121" y="393"/>
                    <a:pt x="115" y="393"/>
                    <a:pt x="110" y="393"/>
                  </a:cubicBezTo>
                  <a:cubicBezTo>
                    <a:pt x="106" y="393"/>
                    <a:pt x="102" y="393"/>
                    <a:pt x="99" y="392"/>
                  </a:cubicBezTo>
                  <a:cubicBezTo>
                    <a:pt x="98" y="389"/>
                    <a:pt x="95" y="389"/>
                    <a:pt x="93" y="390"/>
                  </a:cubicBezTo>
                  <a:cubicBezTo>
                    <a:pt x="85" y="387"/>
                    <a:pt x="78" y="383"/>
                    <a:pt x="73" y="376"/>
                  </a:cubicBezTo>
                  <a:cubicBezTo>
                    <a:pt x="54" y="352"/>
                    <a:pt x="56" y="315"/>
                    <a:pt x="58" y="287"/>
                  </a:cubicBezTo>
                  <a:cubicBezTo>
                    <a:pt x="60" y="257"/>
                    <a:pt x="65" y="228"/>
                    <a:pt x="66" y="198"/>
                  </a:cubicBezTo>
                  <a:cubicBezTo>
                    <a:pt x="68" y="198"/>
                    <a:pt x="69" y="197"/>
                    <a:pt x="69" y="194"/>
                  </a:cubicBezTo>
                  <a:cubicBezTo>
                    <a:pt x="69" y="191"/>
                    <a:pt x="68" y="190"/>
                    <a:pt x="66" y="189"/>
                  </a:cubicBezTo>
                  <a:cubicBezTo>
                    <a:pt x="66" y="188"/>
                    <a:pt x="66" y="187"/>
                    <a:pt x="66" y="186"/>
                  </a:cubicBezTo>
                  <a:cubicBezTo>
                    <a:pt x="66" y="186"/>
                    <a:pt x="67" y="187"/>
                    <a:pt x="67" y="187"/>
                  </a:cubicBezTo>
                  <a:cubicBezTo>
                    <a:pt x="84" y="195"/>
                    <a:pt x="101" y="195"/>
                    <a:pt x="116" y="190"/>
                  </a:cubicBezTo>
                  <a:cubicBezTo>
                    <a:pt x="128" y="195"/>
                    <a:pt x="137" y="214"/>
                    <a:pt x="142" y="222"/>
                  </a:cubicBezTo>
                  <a:cubicBezTo>
                    <a:pt x="150" y="238"/>
                    <a:pt x="157" y="254"/>
                    <a:pt x="163" y="270"/>
                  </a:cubicBezTo>
                  <a:cubicBezTo>
                    <a:pt x="166" y="277"/>
                    <a:pt x="169" y="285"/>
                    <a:pt x="172" y="293"/>
                  </a:cubicBezTo>
                  <a:cubicBezTo>
                    <a:pt x="168" y="294"/>
                    <a:pt x="164" y="296"/>
                    <a:pt x="160" y="297"/>
                  </a:cubicBezTo>
                  <a:cubicBezTo>
                    <a:pt x="150" y="300"/>
                    <a:pt x="145" y="298"/>
                    <a:pt x="139" y="290"/>
                  </a:cubicBezTo>
                  <a:cubicBezTo>
                    <a:pt x="134" y="283"/>
                    <a:pt x="129" y="276"/>
                    <a:pt x="123" y="270"/>
                  </a:cubicBezTo>
                  <a:cubicBezTo>
                    <a:pt x="120" y="267"/>
                    <a:pt x="117" y="264"/>
                    <a:pt x="114" y="261"/>
                  </a:cubicBezTo>
                  <a:cubicBezTo>
                    <a:pt x="109" y="255"/>
                    <a:pt x="110" y="244"/>
                    <a:pt x="109" y="236"/>
                  </a:cubicBezTo>
                  <a:cubicBezTo>
                    <a:pt x="109" y="232"/>
                    <a:pt x="104" y="232"/>
                    <a:pt x="104" y="236"/>
                  </a:cubicBezTo>
                  <a:cubicBezTo>
                    <a:pt x="103" y="243"/>
                    <a:pt x="102" y="256"/>
                    <a:pt x="107" y="263"/>
                  </a:cubicBezTo>
                  <a:cubicBezTo>
                    <a:pt x="113" y="272"/>
                    <a:pt x="122" y="280"/>
                    <a:pt x="130" y="289"/>
                  </a:cubicBezTo>
                  <a:cubicBezTo>
                    <a:pt x="134" y="295"/>
                    <a:pt x="138" y="304"/>
                    <a:pt x="146" y="305"/>
                  </a:cubicBezTo>
                  <a:cubicBezTo>
                    <a:pt x="153" y="307"/>
                    <a:pt x="162" y="304"/>
                    <a:pt x="169" y="301"/>
                  </a:cubicBezTo>
                  <a:cubicBezTo>
                    <a:pt x="170" y="301"/>
                    <a:pt x="172" y="301"/>
                    <a:pt x="174" y="300"/>
                  </a:cubicBezTo>
                  <a:cubicBezTo>
                    <a:pt x="181" y="325"/>
                    <a:pt x="184" y="353"/>
                    <a:pt x="168" y="373"/>
                  </a:cubicBezTo>
                  <a:close/>
                  <a:moveTo>
                    <a:pt x="258" y="257"/>
                  </a:moveTo>
                  <a:cubicBezTo>
                    <a:pt x="258" y="254"/>
                    <a:pt x="258" y="251"/>
                    <a:pt x="259" y="249"/>
                  </a:cubicBezTo>
                  <a:cubicBezTo>
                    <a:pt x="260" y="244"/>
                    <a:pt x="263" y="239"/>
                    <a:pt x="267" y="236"/>
                  </a:cubicBezTo>
                  <a:cubicBezTo>
                    <a:pt x="270" y="233"/>
                    <a:pt x="274" y="230"/>
                    <a:pt x="278" y="229"/>
                  </a:cubicBezTo>
                  <a:cubicBezTo>
                    <a:pt x="284" y="228"/>
                    <a:pt x="283" y="235"/>
                    <a:pt x="282" y="239"/>
                  </a:cubicBezTo>
                  <a:cubicBezTo>
                    <a:pt x="274" y="243"/>
                    <a:pt x="266" y="249"/>
                    <a:pt x="261" y="256"/>
                  </a:cubicBezTo>
                  <a:cubicBezTo>
                    <a:pt x="260" y="256"/>
                    <a:pt x="259" y="256"/>
                    <a:pt x="258" y="257"/>
                  </a:cubicBezTo>
                  <a:close/>
                  <a:moveTo>
                    <a:pt x="302" y="266"/>
                  </a:moveTo>
                  <a:cubicBezTo>
                    <a:pt x="303" y="267"/>
                    <a:pt x="305" y="269"/>
                    <a:pt x="307" y="271"/>
                  </a:cubicBezTo>
                  <a:cubicBezTo>
                    <a:pt x="306" y="272"/>
                    <a:pt x="305" y="273"/>
                    <a:pt x="303" y="273"/>
                  </a:cubicBezTo>
                  <a:cubicBezTo>
                    <a:pt x="295" y="278"/>
                    <a:pt x="282" y="277"/>
                    <a:pt x="273" y="275"/>
                  </a:cubicBezTo>
                  <a:cubicBezTo>
                    <a:pt x="258" y="272"/>
                    <a:pt x="266" y="259"/>
                    <a:pt x="274" y="253"/>
                  </a:cubicBezTo>
                  <a:cubicBezTo>
                    <a:pt x="280" y="248"/>
                    <a:pt x="286" y="245"/>
                    <a:pt x="293" y="242"/>
                  </a:cubicBezTo>
                  <a:cubicBezTo>
                    <a:pt x="293" y="242"/>
                    <a:pt x="293" y="242"/>
                    <a:pt x="294" y="242"/>
                  </a:cubicBezTo>
                  <a:cubicBezTo>
                    <a:pt x="302" y="241"/>
                    <a:pt x="307" y="250"/>
                    <a:pt x="309" y="256"/>
                  </a:cubicBezTo>
                  <a:cubicBezTo>
                    <a:pt x="310" y="259"/>
                    <a:pt x="311" y="261"/>
                    <a:pt x="311" y="264"/>
                  </a:cubicBezTo>
                  <a:cubicBezTo>
                    <a:pt x="309" y="263"/>
                    <a:pt x="308" y="262"/>
                    <a:pt x="307" y="261"/>
                  </a:cubicBezTo>
                  <a:cubicBezTo>
                    <a:pt x="303" y="257"/>
                    <a:pt x="298" y="263"/>
                    <a:pt x="302" y="266"/>
                  </a:cubicBezTo>
                  <a:close/>
                  <a:moveTo>
                    <a:pt x="433" y="149"/>
                  </a:moveTo>
                  <a:cubicBezTo>
                    <a:pt x="415" y="142"/>
                    <a:pt x="401" y="130"/>
                    <a:pt x="399" y="111"/>
                  </a:cubicBezTo>
                  <a:cubicBezTo>
                    <a:pt x="405" y="116"/>
                    <a:pt x="416" y="117"/>
                    <a:pt x="424" y="118"/>
                  </a:cubicBezTo>
                  <a:cubicBezTo>
                    <a:pt x="435" y="118"/>
                    <a:pt x="459" y="120"/>
                    <a:pt x="455" y="104"/>
                  </a:cubicBezTo>
                  <a:cubicBezTo>
                    <a:pt x="455" y="101"/>
                    <a:pt x="451" y="100"/>
                    <a:pt x="450" y="103"/>
                  </a:cubicBezTo>
                  <a:cubicBezTo>
                    <a:pt x="448" y="109"/>
                    <a:pt x="447" y="110"/>
                    <a:pt x="442" y="110"/>
                  </a:cubicBezTo>
                  <a:cubicBezTo>
                    <a:pt x="436" y="111"/>
                    <a:pt x="431" y="111"/>
                    <a:pt x="425" y="111"/>
                  </a:cubicBezTo>
                  <a:cubicBezTo>
                    <a:pt x="418" y="110"/>
                    <a:pt x="402" y="109"/>
                    <a:pt x="401" y="101"/>
                  </a:cubicBezTo>
                  <a:cubicBezTo>
                    <a:pt x="401" y="99"/>
                    <a:pt x="400" y="99"/>
                    <a:pt x="399" y="98"/>
                  </a:cubicBezTo>
                  <a:cubicBezTo>
                    <a:pt x="399" y="80"/>
                    <a:pt x="404" y="62"/>
                    <a:pt x="411" y="45"/>
                  </a:cubicBezTo>
                  <a:cubicBezTo>
                    <a:pt x="417" y="29"/>
                    <a:pt x="437" y="20"/>
                    <a:pt x="452" y="16"/>
                  </a:cubicBezTo>
                  <a:cubicBezTo>
                    <a:pt x="465" y="13"/>
                    <a:pt x="478" y="14"/>
                    <a:pt x="490" y="19"/>
                  </a:cubicBezTo>
                  <a:cubicBezTo>
                    <a:pt x="490" y="21"/>
                    <a:pt x="491" y="22"/>
                    <a:pt x="493" y="23"/>
                  </a:cubicBezTo>
                  <a:cubicBezTo>
                    <a:pt x="496" y="23"/>
                    <a:pt x="498" y="23"/>
                    <a:pt x="500" y="24"/>
                  </a:cubicBezTo>
                  <a:cubicBezTo>
                    <a:pt x="500" y="24"/>
                    <a:pt x="500" y="24"/>
                    <a:pt x="501" y="24"/>
                  </a:cubicBezTo>
                  <a:cubicBezTo>
                    <a:pt x="501" y="25"/>
                    <a:pt x="501" y="25"/>
                    <a:pt x="502" y="25"/>
                  </a:cubicBezTo>
                  <a:cubicBezTo>
                    <a:pt x="530" y="35"/>
                    <a:pt x="538" y="72"/>
                    <a:pt x="533" y="98"/>
                  </a:cubicBezTo>
                  <a:cubicBezTo>
                    <a:pt x="529" y="119"/>
                    <a:pt x="516" y="139"/>
                    <a:pt x="498" y="149"/>
                  </a:cubicBezTo>
                  <a:cubicBezTo>
                    <a:pt x="482" y="158"/>
                    <a:pt x="460" y="158"/>
                    <a:pt x="442" y="152"/>
                  </a:cubicBezTo>
                  <a:cubicBezTo>
                    <a:pt x="442" y="152"/>
                    <a:pt x="441" y="151"/>
                    <a:pt x="439" y="151"/>
                  </a:cubicBezTo>
                  <a:cubicBezTo>
                    <a:pt x="439" y="151"/>
                    <a:pt x="439" y="151"/>
                    <a:pt x="439" y="151"/>
                  </a:cubicBezTo>
                  <a:cubicBezTo>
                    <a:pt x="437" y="150"/>
                    <a:pt x="435" y="150"/>
                    <a:pt x="433" y="149"/>
                  </a:cubicBezTo>
                  <a:close/>
                  <a:moveTo>
                    <a:pt x="466" y="362"/>
                  </a:moveTo>
                  <a:cubicBezTo>
                    <a:pt x="466" y="362"/>
                    <a:pt x="465" y="362"/>
                    <a:pt x="465" y="362"/>
                  </a:cubicBezTo>
                  <a:cubicBezTo>
                    <a:pt x="463" y="361"/>
                    <a:pt x="461" y="362"/>
                    <a:pt x="461" y="363"/>
                  </a:cubicBezTo>
                  <a:cubicBezTo>
                    <a:pt x="457" y="364"/>
                    <a:pt x="453" y="363"/>
                    <a:pt x="449" y="363"/>
                  </a:cubicBezTo>
                  <a:cubicBezTo>
                    <a:pt x="439" y="361"/>
                    <a:pt x="431" y="357"/>
                    <a:pt x="424" y="351"/>
                  </a:cubicBezTo>
                  <a:cubicBezTo>
                    <a:pt x="424" y="351"/>
                    <a:pt x="424" y="350"/>
                    <a:pt x="423" y="350"/>
                  </a:cubicBezTo>
                  <a:cubicBezTo>
                    <a:pt x="422" y="349"/>
                    <a:pt x="422" y="349"/>
                    <a:pt x="421" y="349"/>
                  </a:cubicBezTo>
                  <a:cubicBezTo>
                    <a:pt x="416" y="344"/>
                    <a:pt x="412" y="339"/>
                    <a:pt x="408" y="333"/>
                  </a:cubicBezTo>
                  <a:cubicBezTo>
                    <a:pt x="397" y="313"/>
                    <a:pt x="400" y="289"/>
                    <a:pt x="406" y="269"/>
                  </a:cubicBezTo>
                  <a:cubicBezTo>
                    <a:pt x="412" y="249"/>
                    <a:pt x="421" y="231"/>
                    <a:pt x="427" y="212"/>
                  </a:cubicBezTo>
                  <a:cubicBezTo>
                    <a:pt x="429" y="204"/>
                    <a:pt x="430" y="195"/>
                    <a:pt x="432" y="187"/>
                  </a:cubicBezTo>
                  <a:cubicBezTo>
                    <a:pt x="433" y="180"/>
                    <a:pt x="435" y="172"/>
                    <a:pt x="438" y="166"/>
                  </a:cubicBezTo>
                  <a:cubicBezTo>
                    <a:pt x="438" y="165"/>
                    <a:pt x="439" y="164"/>
                    <a:pt x="439" y="163"/>
                  </a:cubicBezTo>
                  <a:cubicBezTo>
                    <a:pt x="440" y="162"/>
                    <a:pt x="440" y="161"/>
                    <a:pt x="441" y="160"/>
                  </a:cubicBezTo>
                  <a:cubicBezTo>
                    <a:pt x="456" y="164"/>
                    <a:pt x="472" y="164"/>
                    <a:pt x="488" y="161"/>
                  </a:cubicBezTo>
                  <a:cubicBezTo>
                    <a:pt x="488" y="161"/>
                    <a:pt x="488" y="161"/>
                    <a:pt x="488" y="161"/>
                  </a:cubicBezTo>
                  <a:cubicBezTo>
                    <a:pt x="499" y="179"/>
                    <a:pt x="502" y="199"/>
                    <a:pt x="504" y="220"/>
                  </a:cubicBezTo>
                  <a:cubicBezTo>
                    <a:pt x="505" y="232"/>
                    <a:pt x="507" y="245"/>
                    <a:pt x="508" y="257"/>
                  </a:cubicBezTo>
                  <a:cubicBezTo>
                    <a:pt x="507" y="254"/>
                    <a:pt x="506" y="251"/>
                    <a:pt x="505" y="248"/>
                  </a:cubicBezTo>
                  <a:cubicBezTo>
                    <a:pt x="497" y="227"/>
                    <a:pt x="491" y="205"/>
                    <a:pt x="480" y="185"/>
                  </a:cubicBezTo>
                  <a:cubicBezTo>
                    <a:pt x="478" y="182"/>
                    <a:pt x="473" y="184"/>
                    <a:pt x="475" y="188"/>
                  </a:cubicBezTo>
                  <a:cubicBezTo>
                    <a:pt x="482" y="205"/>
                    <a:pt x="488" y="222"/>
                    <a:pt x="494" y="239"/>
                  </a:cubicBezTo>
                  <a:cubicBezTo>
                    <a:pt x="499" y="253"/>
                    <a:pt x="505" y="268"/>
                    <a:pt x="510" y="282"/>
                  </a:cubicBezTo>
                  <a:cubicBezTo>
                    <a:pt x="510" y="314"/>
                    <a:pt x="499" y="356"/>
                    <a:pt x="466" y="362"/>
                  </a:cubicBezTo>
                  <a:close/>
                  <a:moveTo>
                    <a:pt x="532" y="426"/>
                  </a:moveTo>
                  <a:cubicBezTo>
                    <a:pt x="530" y="431"/>
                    <a:pt x="525" y="437"/>
                    <a:pt x="519" y="441"/>
                  </a:cubicBezTo>
                  <a:cubicBezTo>
                    <a:pt x="516" y="443"/>
                    <a:pt x="515" y="434"/>
                    <a:pt x="515" y="432"/>
                  </a:cubicBezTo>
                  <a:cubicBezTo>
                    <a:pt x="513" y="425"/>
                    <a:pt x="513" y="417"/>
                    <a:pt x="511" y="410"/>
                  </a:cubicBezTo>
                  <a:cubicBezTo>
                    <a:pt x="509" y="404"/>
                    <a:pt x="503" y="399"/>
                    <a:pt x="510" y="392"/>
                  </a:cubicBezTo>
                  <a:cubicBezTo>
                    <a:pt x="513" y="389"/>
                    <a:pt x="516" y="386"/>
                    <a:pt x="520" y="383"/>
                  </a:cubicBezTo>
                  <a:cubicBezTo>
                    <a:pt x="520" y="384"/>
                    <a:pt x="520" y="384"/>
                    <a:pt x="520" y="384"/>
                  </a:cubicBezTo>
                  <a:cubicBezTo>
                    <a:pt x="520" y="387"/>
                    <a:pt x="523" y="388"/>
                    <a:pt x="525" y="387"/>
                  </a:cubicBezTo>
                  <a:cubicBezTo>
                    <a:pt x="525" y="387"/>
                    <a:pt x="525" y="387"/>
                    <a:pt x="525" y="387"/>
                  </a:cubicBezTo>
                  <a:cubicBezTo>
                    <a:pt x="535" y="398"/>
                    <a:pt x="540" y="411"/>
                    <a:pt x="532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3" name="Freeform 8"/>
            <p:cNvSpPr/>
            <p:nvPr>
              <p:custDataLst>
                <p:tags r:id="rId15"/>
              </p:custDataLst>
            </p:nvPr>
          </p:nvSpPr>
          <p:spPr bwMode="auto">
            <a:xfrm>
              <a:off x="6949668" y="2495998"/>
              <a:ext cx="85367" cy="91769"/>
            </a:xfrm>
            <a:custGeom>
              <a:avLst/>
              <a:gdLst>
                <a:gd name="T0" fmla="*/ 16 w 17"/>
                <a:gd name="T1" fmla="*/ 3 h 18"/>
                <a:gd name="T2" fmla="*/ 12 w 17"/>
                <a:gd name="T3" fmla="*/ 0 h 18"/>
                <a:gd name="T4" fmla="*/ 2 w 17"/>
                <a:gd name="T5" fmla="*/ 5 h 18"/>
                <a:gd name="T6" fmla="*/ 2 w 17"/>
                <a:gd name="T7" fmla="*/ 7 h 18"/>
                <a:gd name="T8" fmla="*/ 1 w 17"/>
                <a:gd name="T9" fmla="*/ 13 h 18"/>
                <a:gd name="T10" fmla="*/ 1 w 17"/>
                <a:gd name="T11" fmla="*/ 13 h 18"/>
                <a:gd name="T12" fmla="*/ 1 w 17"/>
                <a:gd name="T13" fmla="*/ 15 h 18"/>
                <a:gd name="T14" fmla="*/ 5 w 17"/>
                <a:gd name="T15" fmla="*/ 18 h 18"/>
                <a:gd name="T16" fmla="*/ 7 w 17"/>
                <a:gd name="T17" fmla="*/ 18 h 18"/>
                <a:gd name="T18" fmla="*/ 9 w 17"/>
                <a:gd name="T19" fmla="*/ 17 h 18"/>
                <a:gd name="T20" fmla="*/ 15 w 17"/>
                <a:gd name="T21" fmla="*/ 14 h 18"/>
                <a:gd name="T22" fmla="*/ 16 w 17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8">
                  <a:moveTo>
                    <a:pt x="16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8" y="1"/>
                    <a:pt x="5" y="2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9"/>
                    <a:pt x="0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1" y="17"/>
                    <a:pt x="3" y="18"/>
                    <a:pt x="5" y="18"/>
                  </a:cubicBezTo>
                  <a:cubicBezTo>
                    <a:pt x="5" y="18"/>
                    <a:pt x="6" y="18"/>
                    <a:pt x="7" y="18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4" name="Freeform 9"/>
            <p:cNvSpPr/>
            <p:nvPr>
              <p:custDataLst>
                <p:tags r:id="rId16"/>
              </p:custDataLst>
            </p:nvPr>
          </p:nvSpPr>
          <p:spPr bwMode="auto">
            <a:xfrm>
              <a:off x="5590202" y="2101176"/>
              <a:ext cx="994523" cy="958243"/>
            </a:xfrm>
            <a:custGeom>
              <a:avLst/>
              <a:gdLst>
                <a:gd name="T0" fmla="*/ 191 w 196"/>
                <a:gd name="T1" fmla="*/ 52 h 189"/>
                <a:gd name="T2" fmla="*/ 158 w 196"/>
                <a:gd name="T3" fmla="*/ 8 h 189"/>
                <a:gd name="T4" fmla="*/ 108 w 196"/>
                <a:gd name="T5" fmla="*/ 0 h 189"/>
                <a:gd name="T6" fmla="*/ 31 w 196"/>
                <a:gd name="T7" fmla="*/ 50 h 189"/>
                <a:gd name="T8" fmla="*/ 38 w 196"/>
                <a:gd name="T9" fmla="*/ 117 h 189"/>
                <a:gd name="T10" fmla="*/ 4 w 196"/>
                <a:gd name="T11" fmla="*/ 169 h 189"/>
                <a:gd name="T12" fmla="*/ 8 w 196"/>
                <a:gd name="T13" fmla="*/ 176 h 189"/>
                <a:gd name="T14" fmla="*/ 45 w 196"/>
                <a:gd name="T15" fmla="*/ 126 h 189"/>
                <a:gd name="T16" fmla="*/ 40 w 196"/>
                <a:gd name="T17" fmla="*/ 40 h 189"/>
                <a:gd name="T18" fmla="*/ 142 w 196"/>
                <a:gd name="T19" fmla="*/ 11 h 189"/>
                <a:gd name="T20" fmla="*/ 189 w 196"/>
                <a:gd name="T21" fmla="*/ 118 h 189"/>
                <a:gd name="T22" fmla="*/ 181 w 196"/>
                <a:gd name="T23" fmla="*/ 158 h 189"/>
                <a:gd name="T24" fmla="*/ 144 w 196"/>
                <a:gd name="T25" fmla="*/ 178 h 189"/>
                <a:gd name="T26" fmla="*/ 103 w 196"/>
                <a:gd name="T27" fmla="*/ 181 h 189"/>
                <a:gd name="T28" fmla="*/ 53 w 196"/>
                <a:gd name="T29" fmla="*/ 179 h 189"/>
                <a:gd name="T30" fmla="*/ 16 w 196"/>
                <a:gd name="T31" fmla="*/ 175 h 189"/>
                <a:gd name="T32" fmla="*/ 14 w 196"/>
                <a:gd name="T33" fmla="*/ 175 h 189"/>
                <a:gd name="T34" fmla="*/ 12 w 196"/>
                <a:gd name="T35" fmla="*/ 175 h 189"/>
                <a:gd name="T36" fmla="*/ 11 w 196"/>
                <a:gd name="T37" fmla="*/ 181 h 189"/>
                <a:gd name="T38" fmla="*/ 106 w 196"/>
                <a:gd name="T39" fmla="*/ 188 h 189"/>
                <a:gd name="T40" fmla="*/ 175 w 196"/>
                <a:gd name="T41" fmla="*/ 175 h 189"/>
                <a:gd name="T42" fmla="*/ 196 w 196"/>
                <a:gd name="T43" fmla="*/ 113 h 189"/>
                <a:gd name="T44" fmla="*/ 191 w 196"/>
                <a:gd name="T45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189">
                  <a:moveTo>
                    <a:pt x="191" y="52"/>
                  </a:moveTo>
                  <a:cubicBezTo>
                    <a:pt x="186" y="34"/>
                    <a:pt x="175" y="17"/>
                    <a:pt x="158" y="8"/>
                  </a:cubicBezTo>
                  <a:cubicBezTo>
                    <a:pt x="144" y="1"/>
                    <a:pt x="124" y="0"/>
                    <a:pt x="108" y="0"/>
                  </a:cubicBezTo>
                  <a:cubicBezTo>
                    <a:pt x="75" y="0"/>
                    <a:pt x="34" y="11"/>
                    <a:pt x="31" y="50"/>
                  </a:cubicBezTo>
                  <a:cubicBezTo>
                    <a:pt x="30" y="73"/>
                    <a:pt x="39" y="94"/>
                    <a:pt x="38" y="117"/>
                  </a:cubicBezTo>
                  <a:cubicBezTo>
                    <a:pt x="37" y="142"/>
                    <a:pt x="23" y="156"/>
                    <a:pt x="4" y="169"/>
                  </a:cubicBezTo>
                  <a:cubicBezTo>
                    <a:pt x="0" y="172"/>
                    <a:pt x="4" y="178"/>
                    <a:pt x="8" y="176"/>
                  </a:cubicBezTo>
                  <a:cubicBezTo>
                    <a:pt x="25" y="163"/>
                    <a:pt x="43" y="149"/>
                    <a:pt x="45" y="126"/>
                  </a:cubicBezTo>
                  <a:cubicBezTo>
                    <a:pt x="47" y="98"/>
                    <a:pt x="33" y="68"/>
                    <a:pt x="40" y="40"/>
                  </a:cubicBezTo>
                  <a:cubicBezTo>
                    <a:pt x="50" y="1"/>
                    <a:pt x="112" y="5"/>
                    <a:pt x="142" y="11"/>
                  </a:cubicBezTo>
                  <a:cubicBezTo>
                    <a:pt x="190" y="21"/>
                    <a:pt x="189" y="79"/>
                    <a:pt x="189" y="118"/>
                  </a:cubicBezTo>
                  <a:cubicBezTo>
                    <a:pt x="189" y="132"/>
                    <a:pt x="188" y="146"/>
                    <a:pt x="181" y="158"/>
                  </a:cubicBezTo>
                  <a:cubicBezTo>
                    <a:pt x="174" y="171"/>
                    <a:pt x="158" y="176"/>
                    <a:pt x="144" y="178"/>
                  </a:cubicBezTo>
                  <a:cubicBezTo>
                    <a:pt x="130" y="181"/>
                    <a:pt x="116" y="180"/>
                    <a:pt x="103" y="181"/>
                  </a:cubicBezTo>
                  <a:cubicBezTo>
                    <a:pt x="86" y="181"/>
                    <a:pt x="70" y="181"/>
                    <a:pt x="53" y="179"/>
                  </a:cubicBezTo>
                  <a:cubicBezTo>
                    <a:pt x="41" y="178"/>
                    <a:pt x="28" y="177"/>
                    <a:pt x="16" y="175"/>
                  </a:cubicBezTo>
                  <a:cubicBezTo>
                    <a:pt x="15" y="175"/>
                    <a:pt x="14" y="175"/>
                    <a:pt x="14" y="175"/>
                  </a:cubicBezTo>
                  <a:cubicBezTo>
                    <a:pt x="13" y="175"/>
                    <a:pt x="12" y="175"/>
                    <a:pt x="12" y="175"/>
                  </a:cubicBezTo>
                  <a:cubicBezTo>
                    <a:pt x="7" y="175"/>
                    <a:pt x="7" y="181"/>
                    <a:pt x="11" y="181"/>
                  </a:cubicBezTo>
                  <a:cubicBezTo>
                    <a:pt x="42" y="186"/>
                    <a:pt x="74" y="189"/>
                    <a:pt x="106" y="188"/>
                  </a:cubicBezTo>
                  <a:cubicBezTo>
                    <a:pt x="128" y="187"/>
                    <a:pt x="155" y="188"/>
                    <a:pt x="175" y="175"/>
                  </a:cubicBezTo>
                  <a:cubicBezTo>
                    <a:pt x="196" y="160"/>
                    <a:pt x="196" y="136"/>
                    <a:pt x="196" y="113"/>
                  </a:cubicBezTo>
                  <a:cubicBezTo>
                    <a:pt x="196" y="92"/>
                    <a:pt x="196" y="72"/>
                    <a:pt x="191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5" name="Freeform 10"/>
            <p:cNvSpPr/>
            <p:nvPr>
              <p:custDataLst>
                <p:tags r:id="rId17"/>
              </p:custDataLst>
            </p:nvPr>
          </p:nvSpPr>
          <p:spPr bwMode="auto">
            <a:xfrm>
              <a:off x="5965816" y="2248434"/>
              <a:ext cx="264637" cy="59757"/>
            </a:xfrm>
            <a:custGeom>
              <a:avLst/>
              <a:gdLst>
                <a:gd name="T0" fmla="*/ 51 w 52"/>
                <a:gd name="T1" fmla="*/ 5 h 12"/>
                <a:gd name="T2" fmla="*/ 34 w 52"/>
                <a:gd name="T3" fmla="*/ 4 h 12"/>
                <a:gd name="T4" fmla="*/ 5 w 52"/>
                <a:gd name="T5" fmla="*/ 2 h 12"/>
                <a:gd name="T6" fmla="*/ 1 w 52"/>
                <a:gd name="T7" fmla="*/ 4 h 12"/>
                <a:gd name="T8" fmla="*/ 19 w 52"/>
                <a:gd name="T9" fmla="*/ 11 h 12"/>
                <a:gd name="T10" fmla="*/ 51 w 52"/>
                <a:gd name="T11" fmla="*/ 8 h 12"/>
                <a:gd name="T12" fmla="*/ 51 w 52"/>
                <a:gd name="T1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2">
                  <a:moveTo>
                    <a:pt x="51" y="5"/>
                  </a:moveTo>
                  <a:cubicBezTo>
                    <a:pt x="46" y="2"/>
                    <a:pt x="39" y="4"/>
                    <a:pt x="34" y="4"/>
                  </a:cubicBezTo>
                  <a:cubicBezTo>
                    <a:pt x="27" y="5"/>
                    <a:pt x="9" y="8"/>
                    <a:pt x="5" y="2"/>
                  </a:cubicBezTo>
                  <a:cubicBezTo>
                    <a:pt x="4" y="0"/>
                    <a:pt x="0" y="2"/>
                    <a:pt x="1" y="4"/>
                  </a:cubicBezTo>
                  <a:cubicBezTo>
                    <a:pt x="3" y="11"/>
                    <a:pt x="13" y="11"/>
                    <a:pt x="19" y="11"/>
                  </a:cubicBezTo>
                  <a:cubicBezTo>
                    <a:pt x="28" y="11"/>
                    <a:pt x="43" y="12"/>
                    <a:pt x="51" y="8"/>
                  </a:cubicBezTo>
                  <a:cubicBezTo>
                    <a:pt x="52" y="7"/>
                    <a:pt x="52" y="5"/>
                    <a:pt x="5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6" name="Freeform 11"/>
            <p:cNvSpPr/>
            <p:nvPr>
              <p:custDataLst>
                <p:tags r:id="rId18"/>
              </p:custDataLst>
            </p:nvPr>
          </p:nvSpPr>
          <p:spPr bwMode="auto">
            <a:xfrm>
              <a:off x="5925267" y="2340203"/>
              <a:ext cx="426834" cy="44818"/>
            </a:xfrm>
            <a:custGeom>
              <a:avLst/>
              <a:gdLst>
                <a:gd name="T0" fmla="*/ 80 w 84"/>
                <a:gd name="T1" fmla="*/ 2 h 9"/>
                <a:gd name="T2" fmla="*/ 44 w 84"/>
                <a:gd name="T3" fmla="*/ 1 h 9"/>
                <a:gd name="T4" fmla="*/ 2 w 84"/>
                <a:gd name="T5" fmla="*/ 3 h 9"/>
                <a:gd name="T6" fmla="*/ 3 w 84"/>
                <a:gd name="T7" fmla="*/ 7 h 9"/>
                <a:gd name="T8" fmla="*/ 40 w 84"/>
                <a:gd name="T9" fmla="*/ 8 h 9"/>
                <a:gd name="T10" fmla="*/ 80 w 84"/>
                <a:gd name="T11" fmla="*/ 8 h 9"/>
                <a:gd name="T12" fmla="*/ 80 w 84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9">
                  <a:moveTo>
                    <a:pt x="80" y="2"/>
                  </a:moveTo>
                  <a:cubicBezTo>
                    <a:pt x="68" y="0"/>
                    <a:pt x="56" y="1"/>
                    <a:pt x="44" y="1"/>
                  </a:cubicBezTo>
                  <a:cubicBezTo>
                    <a:pt x="30" y="2"/>
                    <a:pt x="16" y="1"/>
                    <a:pt x="2" y="3"/>
                  </a:cubicBezTo>
                  <a:cubicBezTo>
                    <a:pt x="0" y="3"/>
                    <a:pt x="1" y="6"/>
                    <a:pt x="3" y="7"/>
                  </a:cubicBezTo>
                  <a:cubicBezTo>
                    <a:pt x="15" y="8"/>
                    <a:pt x="28" y="8"/>
                    <a:pt x="40" y="8"/>
                  </a:cubicBezTo>
                  <a:cubicBezTo>
                    <a:pt x="54" y="8"/>
                    <a:pt x="68" y="9"/>
                    <a:pt x="80" y="8"/>
                  </a:cubicBezTo>
                  <a:cubicBezTo>
                    <a:pt x="84" y="7"/>
                    <a:pt x="83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7" name="Freeform 12"/>
            <p:cNvSpPr/>
            <p:nvPr>
              <p:custDataLst>
                <p:tags r:id="rId19"/>
              </p:custDataLst>
            </p:nvPr>
          </p:nvSpPr>
          <p:spPr bwMode="auto">
            <a:xfrm>
              <a:off x="5910328" y="2425570"/>
              <a:ext cx="497261" cy="40549"/>
            </a:xfrm>
            <a:custGeom>
              <a:avLst/>
              <a:gdLst>
                <a:gd name="T0" fmla="*/ 94 w 98"/>
                <a:gd name="T1" fmla="*/ 1 h 8"/>
                <a:gd name="T2" fmla="*/ 3 w 98"/>
                <a:gd name="T3" fmla="*/ 2 h 8"/>
                <a:gd name="T4" fmla="*/ 3 w 98"/>
                <a:gd name="T5" fmla="*/ 6 h 8"/>
                <a:gd name="T6" fmla="*/ 94 w 98"/>
                <a:gd name="T7" fmla="*/ 7 h 8"/>
                <a:gd name="T8" fmla="*/ 94 w 9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8">
                  <a:moveTo>
                    <a:pt x="94" y="1"/>
                  </a:moveTo>
                  <a:cubicBezTo>
                    <a:pt x="64" y="0"/>
                    <a:pt x="33" y="1"/>
                    <a:pt x="3" y="2"/>
                  </a:cubicBezTo>
                  <a:cubicBezTo>
                    <a:pt x="1" y="2"/>
                    <a:pt x="0" y="6"/>
                    <a:pt x="3" y="6"/>
                  </a:cubicBezTo>
                  <a:cubicBezTo>
                    <a:pt x="33" y="7"/>
                    <a:pt x="64" y="8"/>
                    <a:pt x="94" y="7"/>
                  </a:cubicBezTo>
                  <a:cubicBezTo>
                    <a:pt x="98" y="7"/>
                    <a:pt x="98" y="1"/>
                    <a:pt x="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8" name="Freeform 13"/>
            <p:cNvSpPr/>
            <p:nvPr>
              <p:custDataLst>
                <p:tags r:id="rId20"/>
              </p:custDataLst>
            </p:nvPr>
          </p:nvSpPr>
          <p:spPr bwMode="auto">
            <a:xfrm>
              <a:off x="5906059" y="2495998"/>
              <a:ext cx="454578" cy="55488"/>
            </a:xfrm>
            <a:custGeom>
              <a:avLst/>
              <a:gdLst>
                <a:gd name="T0" fmla="*/ 88 w 90"/>
                <a:gd name="T1" fmla="*/ 5 h 11"/>
                <a:gd name="T2" fmla="*/ 49 w 90"/>
                <a:gd name="T3" fmla="*/ 3 h 11"/>
                <a:gd name="T4" fmla="*/ 4 w 90"/>
                <a:gd name="T5" fmla="*/ 4 h 11"/>
                <a:gd name="T6" fmla="*/ 4 w 90"/>
                <a:gd name="T7" fmla="*/ 10 h 11"/>
                <a:gd name="T8" fmla="*/ 49 w 90"/>
                <a:gd name="T9" fmla="*/ 10 h 11"/>
                <a:gd name="T10" fmla="*/ 70 w 90"/>
                <a:gd name="T11" fmla="*/ 10 h 11"/>
                <a:gd name="T12" fmla="*/ 87 w 90"/>
                <a:gd name="T13" fmla="*/ 9 h 11"/>
                <a:gd name="T14" fmla="*/ 88 w 90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11">
                  <a:moveTo>
                    <a:pt x="88" y="5"/>
                  </a:moveTo>
                  <a:cubicBezTo>
                    <a:pt x="77" y="0"/>
                    <a:pt x="61" y="3"/>
                    <a:pt x="49" y="3"/>
                  </a:cubicBezTo>
                  <a:cubicBezTo>
                    <a:pt x="34" y="3"/>
                    <a:pt x="19" y="3"/>
                    <a:pt x="4" y="4"/>
                  </a:cubicBezTo>
                  <a:cubicBezTo>
                    <a:pt x="0" y="4"/>
                    <a:pt x="0" y="10"/>
                    <a:pt x="4" y="10"/>
                  </a:cubicBezTo>
                  <a:cubicBezTo>
                    <a:pt x="19" y="10"/>
                    <a:pt x="34" y="10"/>
                    <a:pt x="49" y="10"/>
                  </a:cubicBezTo>
                  <a:cubicBezTo>
                    <a:pt x="56" y="10"/>
                    <a:pt x="63" y="10"/>
                    <a:pt x="70" y="10"/>
                  </a:cubicBezTo>
                  <a:cubicBezTo>
                    <a:pt x="76" y="10"/>
                    <a:pt x="82" y="11"/>
                    <a:pt x="87" y="9"/>
                  </a:cubicBezTo>
                  <a:cubicBezTo>
                    <a:pt x="89" y="8"/>
                    <a:pt x="90" y="5"/>
                    <a:pt x="8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9" name="Freeform 14"/>
            <p:cNvSpPr/>
            <p:nvPr>
              <p:custDataLst>
                <p:tags r:id="rId21"/>
              </p:custDataLst>
            </p:nvPr>
          </p:nvSpPr>
          <p:spPr bwMode="auto">
            <a:xfrm>
              <a:off x="5910328" y="2632585"/>
              <a:ext cx="456712" cy="46952"/>
            </a:xfrm>
            <a:custGeom>
              <a:avLst/>
              <a:gdLst>
                <a:gd name="T0" fmla="*/ 86 w 90"/>
                <a:gd name="T1" fmla="*/ 1 h 9"/>
                <a:gd name="T2" fmla="*/ 3 w 90"/>
                <a:gd name="T3" fmla="*/ 2 h 9"/>
                <a:gd name="T4" fmla="*/ 3 w 90"/>
                <a:gd name="T5" fmla="*/ 7 h 9"/>
                <a:gd name="T6" fmla="*/ 86 w 90"/>
                <a:gd name="T7" fmla="*/ 8 h 9"/>
                <a:gd name="T8" fmla="*/ 86 w 90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">
                  <a:moveTo>
                    <a:pt x="86" y="1"/>
                  </a:moveTo>
                  <a:cubicBezTo>
                    <a:pt x="59" y="0"/>
                    <a:pt x="31" y="1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1" y="8"/>
                    <a:pt x="58" y="9"/>
                    <a:pt x="86" y="8"/>
                  </a:cubicBezTo>
                  <a:cubicBezTo>
                    <a:pt x="90" y="8"/>
                    <a:pt x="90" y="1"/>
                    <a:pt x="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40" name="Freeform 15"/>
            <p:cNvSpPr/>
            <p:nvPr>
              <p:custDataLst>
                <p:tags r:id="rId22"/>
              </p:custDataLst>
            </p:nvPr>
          </p:nvSpPr>
          <p:spPr bwMode="auto">
            <a:xfrm>
              <a:off x="5976487" y="2713683"/>
              <a:ext cx="384151" cy="46952"/>
            </a:xfrm>
            <a:custGeom>
              <a:avLst/>
              <a:gdLst>
                <a:gd name="T0" fmla="*/ 76 w 76"/>
                <a:gd name="T1" fmla="*/ 5 h 9"/>
                <a:gd name="T2" fmla="*/ 74 w 76"/>
                <a:gd name="T3" fmla="*/ 2 h 9"/>
                <a:gd name="T4" fmla="*/ 71 w 76"/>
                <a:gd name="T5" fmla="*/ 1 h 9"/>
                <a:gd name="T6" fmla="*/ 4 w 76"/>
                <a:gd name="T7" fmla="*/ 1 h 9"/>
                <a:gd name="T8" fmla="*/ 4 w 76"/>
                <a:gd name="T9" fmla="*/ 8 h 9"/>
                <a:gd name="T10" fmla="*/ 72 w 76"/>
                <a:gd name="T11" fmla="*/ 8 h 9"/>
                <a:gd name="T12" fmla="*/ 73 w 76"/>
                <a:gd name="T13" fmla="*/ 8 h 9"/>
                <a:gd name="T14" fmla="*/ 76 w 7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">
                  <a:moveTo>
                    <a:pt x="76" y="5"/>
                  </a:moveTo>
                  <a:cubicBezTo>
                    <a:pt x="76" y="3"/>
                    <a:pt x="75" y="2"/>
                    <a:pt x="74" y="2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49" y="0"/>
                    <a:pt x="26" y="1"/>
                    <a:pt x="4" y="1"/>
                  </a:cubicBezTo>
                  <a:cubicBezTo>
                    <a:pt x="0" y="1"/>
                    <a:pt x="0" y="8"/>
                    <a:pt x="4" y="8"/>
                  </a:cubicBezTo>
                  <a:cubicBezTo>
                    <a:pt x="26" y="8"/>
                    <a:pt x="49" y="9"/>
                    <a:pt x="72" y="8"/>
                  </a:cubicBezTo>
                  <a:cubicBezTo>
                    <a:pt x="72" y="8"/>
                    <a:pt x="73" y="8"/>
                    <a:pt x="73" y="8"/>
                  </a:cubicBezTo>
                  <a:cubicBezTo>
                    <a:pt x="75" y="8"/>
                    <a:pt x="76" y="6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4" name="Freeform 16"/>
            <p:cNvSpPr/>
            <p:nvPr>
              <p:custDataLst>
                <p:tags r:id="rId23"/>
              </p:custDataLst>
            </p:nvPr>
          </p:nvSpPr>
          <p:spPr bwMode="auto">
            <a:xfrm>
              <a:off x="5935938" y="2801184"/>
              <a:ext cx="262503" cy="44818"/>
            </a:xfrm>
            <a:custGeom>
              <a:avLst/>
              <a:gdLst>
                <a:gd name="T0" fmla="*/ 49 w 52"/>
                <a:gd name="T1" fmla="*/ 2 h 9"/>
                <a:gd name="T2" fmla="*/ 27 w 52"/>
                <a:gd name="T3" fmla="*/ 1 h 9"/>
                <a:gd name="T4" fmla="*/ 4 w 52"/>
                <a:gd name="T5" fmla="*/ 1 h 9"/>
                <a:gd name="T6" fmla="*/ 4 w 52"/>
                <a:gd name="T7" fmla="*/ 7 h 9"/>
                <a:gd name="T8" fmla="*/ 27 w 52"/>
                <a:gd name="T9" fmla="*/ 8 h 9"/>
                <a:gd name="T10" fmla="*/ 48 w 52"/>
                <a:gd name="T11" fmla="*/ 7 h 9"/>
                <a:gd name="T12" fmla="*/ 49 w 5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9">
                  <a:moveTo>
                    <a:pt x="49" y="2"/>
                  </a:moveTo>
                  <a:cubicBezTo>
                    <a:pt x="42" y="0"/>
                    <a:pt x="34" y="1"/>
                    <a:pt x="27" y="1"/>
                  </a:cubicBezTo>
                  <a:cubicBezTo>
                    <a:pt x="19" y="1"/>
                    <a:pt x="12" y="1"/>
                    <a:pt x="4" y="1"/>
                  </a:cubicBezTo>
                  <a:cubicBezTo>
                    <a:pt x="0" y="1"/>
                    <a:pt x="0" y="7"/>
                    <a:pt x="4" y="7"/>
                  </a:cubicBezTo>
                  <a:cubicBezTo>
                    <a:pt x="11" y="8"/>
                    <a:pt x="19" y="8"/>
                    <a:pt x="27" y="8"/>
                  </a:cubicBezTo>
                  <a:cubicBezTo>
                    <a:pt x="34" y="8"/>
                    <a:pt x="41" y="9"/>
                    <a:pt x="48" y="7"/>
                  </a:cubicBezTo>
                  <a:cubicBezTo>
                    <a:pt x="51" y="6"/>
                    <a:pt x="52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5" name="Freeform 17"/>
            <p:cNvSpPr/>
            <p:nvPr>
              <p:custDataLst>
                <p:tags r:id="rId24"/>
              </p:custDataLst>
            </p:nvPr>
          </p:nvSpPr>
          <p:spPr bwMode="auto">
            <a:xfrm>
              <a:off x="5935938" y="2856673"/>
              <a:ext cx="221954" cy="44818"/>
            </a:xfrm>
            <a:custGeom>
              <a:avLst/>
              <a:gdLst>
                <a:gd name="T0" fmla="*/ 40 w 44"/>
                <a:gd name="T1" fmla="*/ 1 h 9"/>
                <a:gd name="T2" fmla="*/ 1 w 44"/>
                <a:gd name="T3" fmla="*/ 6 h 9"/>
                <a:gd name="T4" fmla="*/ 1 w 44"/>
                <a:gd name="T5" fmla="*/ 8 h 9"/>
                <a:gd name="T6" fmla="*/ 39 w 44"/>
                <a:gd name="T7" fmla="*/ 8 h 9"/>
                <a:gd name="T8" fmla="*/ 40 w 4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9">
                  <a:moveTo>
                    <a:pt x="40" y="1"/>
                  </a:moveTo>
                  <a:cubicBezTo>
                    <a:pt x="27" y="1"/>
                    <a:pt x="12" y="0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3" y="9"/>
                    <a:pt x="26" y="8"/>
                    <a:pt x="39" y="8"/>
                  </a:cubicBezTo>
                  <a:cubicBezTo>
                    <a:pt x="44" y="8"/>
                    <a:pt x="44" y="1"/>
                    <a:pt x="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5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6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7476" flipH="1">
            <a:off x="11174069" y="831702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34"/>
          <p:cNvSpPr>
            <a:spLocks noEditPoints="1"/>
          </p:cNvSpPr>
          <p:nvPr userDrawn="1">
            <p:custDataLst>
              <p:tags r:id="rId12"/>
            </p:custDataLst>
          </p:nvPr>
        </p:nvSpPr>
        <p:spPr bwMode="auto">
          <a:xfrm flipH="1">
            <a:off x="10929353" y="433806"/>
            <a:ext cx="504611" cy="327177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p>
            <a:endParaRPr lang="zh-CN" altLang="en-US" sz="231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13"/>
            </p:custDataLst>
          </p:nvPr>
        </p:nvGrpSpPr>
        <p:grpSpPr>
          <a:xfrm>
            <a:off x="113665" y="5781675"/>
            <a:ext cx="724535" cy="1000760"/>
            <a:chOff x="1413107" y="1041560"/>
            <a:chExt cx="3428652" cy="4730919"/>
          </a:xfrm>
          <a:noFill/>
        </p:grpSpPr>
        <p:sp>
          <p:nvSpPr>
            <p:cNvPr id="13" name="任意多边形 51"/>
            <p:cNvSpPr/>
            <p:nvPr>
              <p:custDataLst>
                <p:tags r:id="rId14"/>
              </p:custDataLst>
            </p:nvPr>
          </p:nvSpPr>
          <p:spPr>
            <a:xfrm>
              <a:off x="1413107" y="1041560"/>
              <a:ext cx="3428652" cy="3178746"/>
            </a:xfrm>
            <a:custGeom>
              <a:avLst/>
              <a:gdLst>
                <a:gd name="connsiteX0" fmla="*/ 1699290 w 3469620"/>
                <a:gd name="connsiteY0" fmla="*/ 63 h 3177017"/>
                <a:gd name="connsiteX1" fmla="*/ 3469474 w 3469620"/>
                <a:gd name="connsiteY1" fmla="*/ 1852310 h 3177017"/>
                <a:gd name="connsiteX2" fmla="*/ 2601967 w 3469620"/>
                <a:gd name="connsiteY2" fmla="*/ 3165294 h 3177017"/>
                <a:gd name="connsiteX3" fmla="*/ 1124859 w 3469620"/>
                <a:gd name="connsiteY3" fmla="*/ 3177017 h 3177017"/>
                <a:gd name="connsiteX4" fmla="*/ 11167 w 3469620"/>
                <a:gd name="connsiteY4" fmla="*/ 1899201 h 3177017"/>
                <a:gd name="connsiteX5" fmla="*/ 1699290 w 3469620"/>
                <a:gd name="connsiteY5" fmla="*/ 63 h 3177017"/>
                <a:gd name="connsiteX0-1" fmla="*/ 1699290 w 3469620"/>
                <a:gd name="connsiteY0-2" fmla="*/ 63 h 3177017"/>
                <a:gd name="connsiteX1-3" fmla="*/ 3469474 w 3469620"/>
                <a:gd name="connsiteY1-4" fmla="*/ 1852310 h 3177017"/>
                <a:gd name="connsiteX2-5" fmla="*/ 2601967 w 3469620"/>
                <a:gd name="connsiteY2-6" fmla="*/ 3165294 h 3177017"/>
                <a:gd name="connsiteX3-7" fmla="*/ 1124859 w 3469620"/>
                <a:gd name="connsiteY3-8" fmla="*/ 3177017 h 3177017"/>
                <a:gd name="connsiteX4-9" fmla="*/ 11167 w 3469620"/>
                <a:gd name="connsiteY4-10" fmla="*/ 1899201 h 3177017"/>
                <a:gd name="connsiteX5-11" fmla="*/ 1699290 w 3469620"/>
                <a:gd name="connsiteY5-12" fmla="*/ 63 h 3177017"/>
                <a:gd name="connsiteX0-13" fmla="*/ 1699290 w 3469620"/>
                <a:gd name="connsiteY0-14" fmla="*/ 63 h 3177017"/>
                <a:gd name="connsiteX1-15" fmla="*/ 3469474 w 3469620"/>
                <a:gd name="connsiteY1-16" fmla="*/ 1852310 h 3177017"/>
                <a:gd name="connsiteX2-17" fmla="*/ 2601967 w 3469620"/>
                <a:gd name="connsiteY2-18" fmla="*/ 3165294 h 3177017"/>
                <a:gd name="connsiteX3-19" fmla="*/ 1124859 w 3469620"/>
                <a:gd name="connsiteY3-20" fmla="*/ 3177017 h 3177017"/>
                <a:gd name="connsiteX4-21" fmla="*/ 11167 w 3469620"/>
                <a:gd name="connsiteY4-22" fmla="*/ 1899201 h 3177017"/>
                <a:gd name="connsiteX5-23" fmla="*/ 1699290 w 3469620"/>
                <a:gd name="connsiteY5-24" fmla="*/ 63 h 3177017"/>
                <a:gd name="connsiteX0-25" fmla="*/ 1699290 w 3469620"/>
                <a:gd name="connsiteY0-26" fmla="*/ 63 h 3177017"/>
                <a:gd name="connsiteX1-27" fmla="*/ 3469474 w 3469620"/>
                <a:gd name="connsiteY1-28" fmla="*/ 1852310 h 3177017"/>
                <a:gd name="connsiteX2-29" fmla="*/ 2601967 w 3469620"/>
                <a:gd name="connsiteY2-30" fmla="*/ 3165294 h 3177017"/>
                <a:gd name="connsiteX3-31" fmla="*/ 1124859 w 3469620"/>
                <a:gd name="connsiteY3-32" fmla="*/ 3177017 h 3177017"/>
                <a:gd name="connsiteX4-33" fmla="*/ 11167 w 3469620"/>
                <a:gd name="connsiteY4-34" fmla="*/ 1899201 h 3177017"/>
                <a:gd name="connsiteX5-35" fmla="*/ 1699290 w 3469620"/>
                <a:gd name="connsiteY5-36" fmla="*/ 63 h 3177017"/>
                <a:gd name="connsiteX0-37" fmla="*/ 1699290 w 3469620"/>
                <a:gd name="connsiteY0-38" fmla="*/ 63 h 3177017"/>
                <a:gd name="connsiteX1-39" fmla="*/ 3469474 w 3469620"/>
                <a:gd name="connsiteY1-40" fmla="*/ 1852310 h 3177017"/>
                <a:gd name="connsiteX2-41" fmla="*/ 2601967 w 3469620"/>
                <a:gd name="connsiteY2-42" fmla="*/ 3165294 h 3177017"/>
                <a:gd name="connsiteX3-43" fmla="*/ 1124859 w 3469620"/>
                <a:gd name="connsiteY3-44" fmla="*/ 3177017 h 3177017"/>
                <a:gd name="connsiteX4-45" fmla="*/ 11167 w 3469620"/>
                <a:gd name="connsiteY4-46" fmla="*/ 1899201 h 3177017"/>
                <a:gd name="connsiteX5-47" fmla="*/ 1699290 w 3469620"/>
                <a:gd name="connsiteY5-48" fmla="*/ 63 h 3177017"/>
                <a:gd name="connsiteX0-49" fmla="*/ 1694323 w 3464653"/>
                <a:gd name="connsiteY0-50" fmla="*/ 63 h 3177017"/>
                <a:gd name="connsiteX1-51" fmla="*/ 3464507 w 3464653"/>
                <a:gd name="connsiteY1-52" fmla="*/ 1852310 h 3177017"/>
                <a:gd name="connsiteX2-53" fmla="*/ 2597000 w 3464653"/>
                <a:gd name="connsiteY2-54" fmla="*/ 3165294 h 3177017"/>
                <a:gd name="connsiteX3-55" fmla="*/ 1119892 w 3464653"/>
                <a:gd name="connsiteY3-56" fmla="*/ 3177017 h 3177017"/>
                <a:gd name="connsiteX4-57" fmla="*/ 6200 w 3464653"/>
                <a:gd name="connsiteY4-58" fmla="*/ 1899201 h 3177017"/>
                <a:gd name="connsiteX5-59" fmla="*/ 1694323 w 3464653"/>
                <a:gd name="connsiteY5-60" fmla="*/ 63 h 3177017"/>
                <a:gd name="connsiteX0-61" fmla="*/ 1693073 w 3428206"/>
                <a:gd name="connsiteY0-62" fmla="*/ 628 h 3177582"/>
                <a:gd name="connsiteX1-63" fmla="*/ 3428088 w 3428206"/>
                <a:gd name="connsiteY1-64" fmla="*/ 1759090 h 3177582"/>
                <a:gd name="connsiteX2-65" fmla="*/ 2595750 w 3428206"/>
                <a:gd name="connsiteY2-66" fmla="*/ 3165859 h 3177582"/>
                <a:gd name="connsiteX3-67" fmla="*/ 1118642 w 3428206"/>
                <a:gd name="connsiteY3-68" fmla="*/ 3177582 h 3177582"/>
                <a:gd name="connsiteX4-69" fmla="*/ 4950 w 3428206"/>
                <a:gd name="connsiteY4-70" fmla="*/ 1899766 h 3177582"/>
                <a:gd name="connsiteX5-71" fmla="*/ 1693073 w 3428206"/>
                <a:gd name="connsiteY5-72" fmla="*/ 628 h 3177582"/>
                <a:gd name="connsiteX0-73" fmla="*/ 1694500 w 3429671"/>
                <a:gd name="connsiteY0-74" fmla="*/ 117 h 3177071"/>
                <a:gd name="connsiteX1-75" fmla="*/ 3429515 w 3429671"/>
                <a:gd name="connsiteY1-76" fmla="*/ 1758579 h 3177071"/>
                <a:gd name="connsiteX2-77" fmla="*/ 2597177 w 3429671"/>
                <a:gd name="connsiteY2-78" fmla="*/ 3165348 h 3177071"/>
                <a:gd name="connsiteX3-79" fmla="*/ 1120069 w 3429671"/>
                <a:gd name="connsiteY3-80" fmla="*/ 3177071 h 3177071"/>
                <a:gd name="connsiteX4-81" fmla="*/ 6377 w 3429671"/>
                <a:gd name="connsiteY4-82" fmla="*/ 1899255 h 3177071"/>
                <a:gd name="connsiteX5-83" fmla="*/ 1694500 w 3429671"/>
                <a:gd name="connsiteY5-84" fmla="*/ 117 h 3177071"/>
                <a:gd name="connsiteX0-85" fmla="*/ 1694806 w 3429986"/>
                <a:gd name="connsiteY0-86" fmla="*/ 162 h 3177116"/>
                <a:gd name="connsiteX1-87" fmla="*/ 3429821 w 3429986"/>
                <a:gd name="connsiteY1-88" fmla="*/ 1758624 h 3177116"/>
                <a:gd name="connsiteX2-89" fmla="*/ 2597483 w 3429986"/>
                <a:gd name="connsiteY2-90" fmla="*/ 3165393 h 3177116"/>
                <a:gd name="connsiteX3-91" fmla="*/ 1120375 w 3429986"/>
                <a:gd name="connsiteY3-92" fmla="*/ 3177116 h 3177116"/>
                <a:gd name="connsiteX4-93" fmla="*/ 6683 w 3429986"/>
                <a:gd name="connsiteY4-94" fmla="*/ 1899300 h 3177116"/>
                <a:gd name="connsiteX5-95" fmla="*/ 1694806 w 3429986"/>
                <a:gd name="connsiteY5-96" fmla="*/ 162 h 3177116"/>
                <a:gd name="connsiteX0-97" fmla="*/ 1693073 w 3428206"/>
                <a:gd name="connsiteY0-98" fmla="*/ 3527 h 3180481"/>
                <a:gd name="connsiteX1-99" fmla="*/ 3428088 w 3428206"/>
                <a:gd name="connsiteY1-100" fmla="*/ 1597866 h 3180481"/>
                <a:gd name="connsiteX2-101" fmla="*/ 2595750 w 3428206"/>
                <a:gd name="connsiteY2-102" fmla="*/ 3168758 h 3180481"/>
                <a:gd name="connsiteX3-103" fmla="*/ 1118642 w 3428206"/>
                <a:gd name="connsiteY3-104" fmla="*/ 3180481 h 3180481"/>
                <a:gd name="connsiteX4-105" fmla="*/ 4950 w 3428206"/>
                <a:gd name="connsiteY4-106" fmla="*/ 1902665 h 3180481"/>
                <a:gd name="connsiteX5-107" fmla="*/ 1693073 w 3428206"/>
                <a:gd name="connsiteY5-108" fmla="*/ 3527 h 3180481"/>
                <a:gd name="connsiteX0-109" fmla="*/ 1693073 w 3428206"/>
                <a:gd name="connsiteY0-110" fmla="*/ 835 h 3177789"/>
                <a:gd name="connsiteX1-111" fmla="*/ 3428088 w 3428206"/>
                <a:gd name="connsiteY1-112" fmla="*/ 1595174 h 3177789"/>
                <a:gd name="connsiteX2-113" fmla="*/ 2595750 w 3428206"/>
                <a:gd name="connsiteY2-114" fmla="*/ 3166066 h 3177789"/>
                <a:gd name="connsiteX3-115" fmla="*/ 1118642 w 3428206"/>
                <a:gd name="connsiteY3-116" fmla="*/ 3177789 h 3177789"/>
                <a:gd name="connsiteX4-117" fmla="*/ 4950 w 3428206"/>
                <a:gd name="connsiteY4-118" fmla="*/ 1735850 h 3177789"/>
                <a:gd name="connsiteX5-119" fmla="*/ 1693073 w 3428206"/>
                <a:gd name="connsiteY5-120" fmla="*/ 835 h 3177789"/>
                <a:gd name="connsiteX0-121" fmla="*/ 1693508 w 3428652"/>
                <a:gd name="connsiteY0-122" fmla="*/ 1792 h 3178746"/>
                <a:gd name="connsiteX1-123" fmla="*/ 3428523 w 3428652"/>
                <a:gd name="connsiteY1-124" fmla="*/ 1596131 h 3178746"/>
                <a:gd name="connsiteX2-125" fmla="*/ 2596185 w 3428652"/>
                <a:gd name="connsiteY2-126" fmla="*/ 3167023 h 3178746"/>
                <a:gd name="connsiteX3-127" fmla="*/ 1119077 w 3428652"/>
                <a:gd name="connsiteY3-128" fmla="*/ 3178746 h 3178746"/>
                <a:gd name="connsiteX4-129" fmla="*/ 5385 w 3428652"/>
                <a:gd name="connsiteY4-130" fmla="*/ 1736807 h 3178746"/>
                <a:gd name="connsiteX5-131" fmla="*/ 1693508 w 3428652"/>
                <a:gd name="connsiteY5-132" fmla="*/ 1792 h 31787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428652" h="3178746">
                  <a:moveTo>
                    <a:pt x="1693508" y="1792"/>
                  </a:moveTo>
                  <a:cubicBezTo>
                    <a:pt x="2369539" y="-33378"/>
                    <a:pt x="3442200" y="447270"/>
                    <a:pt x="3428523" y="1596131"/>
                  </a:cubicBezTo>
                  <a:cubicBezTo>
                    <a:pt x="3414846" y="2744992"/>
                    <a:pt x="2998678" y="2995084"/>
                    <a:pt x="2596185" y="3167023"/>
                  </a:cubicBezTo>
                  <a:lnTo>
                    <a:pt x="1119077" y="3178746"/>
                  </a:lnTo>
                  <a:cubicBezTo>
                    <a:pt x="587630" y="3000947"/>
                    <a:pt x="97216" y="2770392"/>
                    <a:pt x="5385" y="1736807"/>
                  </a:cubicBezTo>
                  <a:cubicBezTo>
                    <a:pt x="-86446" y="703222"/>
                    <a:pt x="1017477" y="36962"/>
                    <a:pt x="1693508" y="1792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4" name="椭圆 31"/>
            <p:cNvSpPr/>
            <p:nvPr>
              <p:custDataLst>
                <p:tags r:id="rId15"/>
              </p:custDataLst>
            </p:nvPr>
          </p:nvSpPr>
          <p:spPr>
            <a:xfrm>
              <a:off x="2484881" y="4853354"/>
              <a:ext cx="1450294" cy="91912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53628 w 695352"/>
                <a:gd name="connsiteY0-478" fmla="*/ 44808 h 508463"/>
                <a:gd name="connsiteX1-479" fmla="*/ 631204 w 695352"/>
                <a:gd name="connsiteY1-480" fmla="*/ 12286 h 508463"/>
                <a:gd name="connsiteX2-481" fmla="*/ 656856 w 695352"/>
                <a:gd name="connsiteY2-482" fmla="*/ 458623 h 508463"/>
                <a:gd name="connsiteX3-483" fmla="*/ 49985 w 695352"/>
                <a:gd name="connsiteY3-484" fmla="*/ 446218 h 508463"/>
                <a:gd name="connsiteX4-485" fmla="*/ 53628 w 695352"/>
                <a:gd name="connsiteY4-486" fmla="*/ 44808 h 508463"/>
                <a:gd name="connsiteX0-487" fmla="*/ 27233 w 668957"/>
                <a:gd name="connsiteY0-488" fmla="*/ 33309 h 496964"/>
                <a:gd name="connsiteX1-489" fmla="*/ 604809 w 668957"/>
                <a:gd name="connsiteY1-490" fmla="*/ 787 h 496964"/>
                <a:gd name="connsiteX2-491" fmla="*/ 630461 w 668957"/>
                <a:gd name="connsiteY2-492" fmla="*/ 447124 h 496964"/>
                <a:gd name="connsiteX3-493" fmla="*/ 23590 w 668957"/>
                <a:gd name="connsiteY3-494" fmla="*/ 434719 h 496964"/>
                <a:gd name="connsiteX4-495" fmla="*/ 27233 w 668957"/>
                <a:gd name="connsiteY4-496" fmla="*/ 33309 h 496964"/>
                <a:gd name="connsiteX0-497" fmla="*/ 56383 w 708074"/>
                <a:gd name="connsiteY0-498" fmla="*/ 44807 h 508462"/>
                <a:gd name="connsiteX1-499" fmla="*/ 672500 w 708074"/>
                <a:gd name="connsiteY1-500" fmla="*/ 12285 h 508462"/>
                <a:gd name="connsiteX2-501" fmla="*/ 659611 w 708074"/>
                <a:gd name="connsiteY2-502" fmla="*/ 458622 h 508462"/>
                <a:gd name="connsiteX3-503" fmla="*/ 52740 w 708074"/>
                <a:gd name="connsiteY3-504" fmla="*/ 446217 h 508462"/>
                <a:gd name="connsiteX4-505" fmla="*/ 56383 w 708074"/>
                <a:gd name="connsiteY4-506" fmla="*/ 44807 h 508462"/>
                <a:gd name="connsiteX0-507" fmla="*/ 29466 w 681157"/>
                <a:gd name="connsiteY0-508" fmla="*/ 33309 h 496964"/>
                <a:gd name="connsiteX1-509" fmla="*/ 645583 w 681157"/>
                <a:gd name="connsiteY1-510" fmla="*/ 787 h 496964"/>
                <a:gd name="connsiteX2-511" fmla="*/ 632694 w 681157"/>
                <a:gd name="connsiteY2-512" fmla="*/ 447124 h 496964"/>
                <a:gd name="connsiteX3-513" fmla="*/ 25823 w 681157"/>
                <a:gd name="connsiteY3-514" fmla="*/ 434719 h 496964"/>
                <a:gd name="connsiteX4-515" fmla="*/ 29466 w 681157"/>
                <a:gd name="connsiteY4-516" fmla="*/ 33309 h 4969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1157" h="496964">
                  <a:moveTo>
                    <a:pt x="29466" y="33309"/>
                  </a:moveTo>
                  <a:cubicBezTo>
                    <a:pt x="66687" y="6579"/>
                    <a:pt x="638715" y="-2974"/>
                    <a:pt x="645583" y="787"/>
                  </a:cubicBezTo>
                  <a:cubicBezTo>
                    <a:pt x="652451" y="4548"/>
                    <a:pt x="729564" y="374802"/>
                    <a:pt x="632694" y="447124"/>
                  </a:cubicBezTo>
                  <a:cubicBezTo>
                    <a:pt x="535824" y="519446"/>
                    <a:pt x="62180" y="511123"/>
                    <a:pt x="25823" y="434719"/>
                  </a:cubicBezTo>
                  <a:cubicBezTo>
                    <a:pt x="-10534" y="358315"/>
                    <a:pt x="-7755" y="60039"/>
                    <a:pt x="29466" y="33309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5" name="任意多边形 53"/>
            <p:cNvSpPr/>
            <p:nvPr>
              <p:custDataLst>
                <p:tags r:id="rId16"/>
              </p:custDataLst>
            </p:nvPr>
          </p:nvSpPr>
          <p:spPr>
            <a:xfrm>
              <a:off x="2602523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6" name="任意多边形 54"/>
            <p:cNvSpPr/>
            <p:nvPr>
              <p:custDataLst>
                <p:tags r:id="rId17"/>
              </p:custDataLst>
            </p:nvPr>
          </p:nvSpPr>
          <p:spPr>
            <a:xfrm>
              <a:off x="3126802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7" name="任意多边形 55"/>
            <p:cNvSpPr/>
            <p:nvPr>
              <p:custDataLst>
                <p:tags r:id="rId18"/>
              </p:custDataLst>
            </p:nvPr>
          </p:nvSpPr>
          <p:spPr>
            <a:xfrm>
              <a:off x="3804960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8" name="椭圆 31"/>
            <p:cNvSpPr/>
            <p:nvPr>
              <p:custDataLst>
                <p:tags r:id="rId19"/>
              </p:custDataLst>
            </p:nvPr>
          </p:nvSpPr>
          <p:spPr>
            <a:xfrm>
              <a:off x="2484881" y="4757644"/>
              <a:ext cx="1440000" cy="1914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95220 w 721339"/>
                <a:gd name="connsiteY0-478" fmla="*/ 66938 h 536957"/>
                <a:gd name="connsiteX1-479" fmla="*/ 635419 w 721339"/>
                <a:gd name="connsiteY1-480" fmla="*/ 42846 h 536957"/>
                <a:gd name="connsiteX2-481" fmla="*/ 661071 w 721339"/>
                <a:gd name="connsiteY2-482" fmla="*/ 489183 h 536957"/>
                <a:gd name="connsiteX3-483" fmla="*/ 54200 w 721339"/>
                <a:gd name="connsiteY3-484" fmla="*/ 476778 h 536957"/>
                <a:gd name="connsiteX4-485" fmla="*/ 95220 w 721339"/>
                <a:gd name="connsiteY4-486" fmla="*/ 66938 h 536957"/>
                <a:gd name="connsiteX0-487" fmla="*/ 97719 w 723838"/>
                <a:gd name="connsiteY0-488" fmla="*/ 55834 h 525853"/>
                <a:gd name="connsiteX1-489" fmla="*/ 637918 w 723838"/>
                <a:gd name="connsiteY1-490" fmla="*/ 31742 h 525853"/>
                <a:gd name="connsiteX2-491" fmla="*/ 663570 w 723838"/>
                <a:gd name="connsiteY2-492" fmla="*/ 478079 h 525853"/>
                <a:gd name="connsiteX3-493" fmla="*/ 56699 w 723838"/>
                <a:gd name="connsiteY3-494" fmla="*/ 465674 h 525853"/>
                <a:gd name="connsiteX4-495" fmla="*/ 97719 w 723838"/>
                <a:gd name="connsiteY4-496" fmla="*/ 55834 h 525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23838" h="525853">
                  <a:moveTo>
                    <a:pt x="97719" y="55834"/>
                  </a:moveTo>
                  <a:cubicBezTo>
                    <a:pt x="203084" y="25657"/>
                    <a:pt x="543610" y="-38632"/>
                    <a:pt x="637918" y="31742"/>
                  </a:cubicBezTo>
                  <a:cubicBezTo>
                    <a:pt x="732226" y="102116"/>
                    <a:pt x="760440" y="405757"/>
                    <a:pt x="663570" y="478079"/>
                  </a:cubicBezTo>
                  <a:cubicBezTo>
                    <a:pt x="566700" y="550401"/>
                    <a:pt x="151007" y="536048"/>
                    <a:pt x="56699" y="465674"/>
                  </a:cubicBezTo>
                  <a:cubicBezTo>
                    <a:pt x="-37609" y="395300"/>
                    <a:pt x="-7646" y="86011"/>
                    <a:pt x="97719" y="55834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3"/>
            </p:custDataLst>
          </p:nvPr>
        </p:nvGrpSpPr>
        <p:grpSpPr>
          <a:xfrm>
            <a:off x="11080115" y="5687060"/>
            <a:ext cx="774065" cy="890270"/>
            <a:chOff x="4704522" y="2101176"/>
            <a:chExt cx="2782957" cy="3201257"/>
          </a:xfrm>
          <a:solidFill>
            <a:schemeClr val="bg1"/>
          </a:solidFill>
        </p:grpSpPr>
        <p:sp>
          <p:nvSpPr>
            <p:cNvPr id="30" name="Freeform 5"/>
            <p:cNvSpPr/>
            <p:nvPr>
              <p:custDataLst>
                <p:tags r:id="rId4"/>
              </p:custDataLst>
            </p:nvPr>
          </p:nvSpPr>
          <p:spPr bwMode="auto">
            <a:xfrm>
              <a:off x="5257272" y="2613377"/>
              <a:ext cx="74696" cy="106709"/>
            </a:xfrm>
            <a:custGeom>
              <a:avLst/>
              <a:gdLst>
                <a:gd name="T0" fmla="*/ 15 w 15"/>
                <a:gd name="T1" fmla="*/ 3 h 21"/>
                <a:gd name="T2" fmla="*/ 12 w 15"/>
                <a:gd name="T3" fmla="*/ 0 h 21"/>
                <a:gd name="T4" fmla="*/ 12 w 15"/>
                <a:gd name="T5" fmla="*/ 0 h 21"/>
                <a:gd name="T6" fmla="*/ 12 w 15"/>
                <a:gd name="T7" fmla="*/ 0 h 21"/>
                <a:gd name="T8" fmla="*/ 11 w 15"/>
                <a:gd name="T9" fmla="*/ 0 h 21"/>
                <a:gd name="T10" fmla="*/ 11 w 15"/>
                <a:gd name="T11" fmla="*/ 0 h 21"/>
                <a:gd name="T12" fmla="*/ 2 w 15"/>
                <a:gd name="T13" fmla="*/ 5 h 21"/>
                <a:gd name="T14" fmla="*/ 0 w 15"/>
                <a:gd name="T15" fmla="*/ 16 h 21"/>
                <a:gd name="T16" fmla="*/ 5 w 15"/>
                <a:gd name="T17" fmla="*/ 19 h 21"/>
                <a:gd name="T18" fmla="*/ 7 w 15"/>
                <a:gd name="T19" fmla="*/ 17 h 21"/>
                <a:gd name="T20" fmla="*/ 8 w 15"/>
                <a:gd name="T21" fmla="*/ 17 h 21"/>
                <a:gd name="T22" fmla="*/ 9 w 15"/>
                <a:gd name="T23" fmla="*/ 17 h 21"/>
                <a:gd name="T24" fmla="*/ 12 w 15"/>
                <a:gd name="T25" fmla="*/ 17 h 21"/>
                <a:gd name="T26" fmla="*/ 15 w 15"/>
                <a:gd name="T27" fmla="*/ 14 h 21"/>
                <a:gd name="T28" fmla="*/ 15 w 15"/>
                <a:gd name="T29" fmla="*/ 3 h 21"/>
                <a:gd name="T30" fmla="*/ 15 w 15"/>
                <a:gd name="T3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5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9"/>
                    <a:pt x="0" y="13"/>
                    <a:pt x="0" y="16"/>
                  </a:cubicBezTo>
                  <a:cubicBezTo>
                    <a:pt x="0" y="19"/>
                    <a:pt x="3" y="21"/>
                    <a:pt x="5" y="19"/>
                  </a:cubicBezTo>
                  <a:cubicBezTo>
                    <a:pt x="6" y="18"/>
                    <a:pt x="6" y="18"/>
                    <a:pt x="7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5"/>
                    <a:pt x="15" y="14"/>
                  </a:cubicBezTo>
                  <a:cubicBezTo>
                    <a:pt x="15" y="10"/>
                    <a:pt x="15" y="7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1" name="Freeform 6"/>
            <p:cNvSpPr/>
            <p:nvPr>
              <p:custDataLst>
                <p:tags r:id="rId5"/>
              </p:custDataLst>
            </p:nvPr>
          </p:nvSpPr>
          <p:spPr bwMode="auto">
            <a:xfrm>
              <a:off x="5231662" y="2820392"/>
              <a:ext cx="298784" cy="162197"/>
            </a:xfrm>
            <a:custGeom>
              <a:avLst/>
              <a:gdLst>
                <a:gd name="T0" fmla="*/ 52 w 59"/>
                <a:gd name="T1" fmla="*/ 18 h 32"/>
                <a:gd name="T2" fmla="*/ 27 w 59"/>
                <a:gd name="T3" fmla="*/ 20 h 32"/>
                <a:gd name="T4" fmla="*/ 5 w 59"/>
                <a:gd name="T5" fmla="*/ 2 h 32"/>
                <a:gd name="T6" fmla="*/ 0 w 59"/>
                <a:gd name="T7" fmla="*/ 3 h 32"/>
                <a:gd name="T8" fmla="*/ 27 w 59"/>
                <a:gd name="T9" fmla="*/ 27 h 32"/>
                <a:gd name="T10" fmla="*/ 58 w 59"/>
                <a:gd name="T11" fmla="*/ 20 h 32"/>
                <a:gd name="T12" fmla="*/ 52 w 59"/>
                <a:gd name="T13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2">
                  <a:moveTo>
                    <a:pt x="52" y="18"/>
                  </a:moveTo>
                  <a:cubicBezTo>
                    <a:pt x="48" y="25"/>
                    <a:pt x="33" y="22"/>
                    <a:pt x="27" y="20"/>
                  </a:cubicBezTo>
                  <a:cubicBezTo>
                    <a:pt x="18" y="18"/>
                    <a:pt x="6" y="12"/>
                    <a:pt x="5" y="2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7"/>
                    <a:pt x="15" y="24"/>
                    <a:pt x="27" y="27"/>
                  </a:cubicBezTo>
                  <a:cubicBezTo>
                    <a:pt x="36" y="30"/>
                    <a:pt x="53" y="32"/>
                    <a:pt x="58" y="20"/>
                  </a:cubicBezTo>
                  <a:cubicBezTo>
                    <a:pt x="59" y="17"/>
                    <a:pt x="54" y="15"/>
                    <a:pt x="5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2" name="Freeform 7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4704522" y="2252702"/>
              <a:ext cx="2782957" cy="3049731"/>
            </a:xfrm>
            <a:custGeom>
              <a:avLst/>
              <a:gdLst>
                <a:gd name="T0" fmla="*/ 512 w 549"/>
                <a:gd name="T1" fmla="*/ 222 h 602"/>
                <a:gd name="T2" fmla="*/ 498 w 549"/>
                <a:gd name="T3" fmla="*/ 16 h 602"/>
                <a:gd name="T4" fmla="*/ 434 w 549"/>
                <a:gd name="T5" fmla="*/ 157 h 602"/>
                <a:gd name="T6" fmla="*/ 360 w 549"/>
                <a:gd name="T7" fmla="*/ 282 h 602"/>
                <a:gd name="T8" fmla="*/ 305 w 549"/>
                <a:gd name="T9" fmla="*/ 238 h 602"/>
                <a:gd name="T10" fmla="*/ 252 w 549"/>
                <a:gd name="T11" fmla="*/ 260 h 602"/>
                <a:gd name="T12" fmla="*/ 178 w 549"/>
                <a:gd name="T13" fmla="*/ 291 h 602"/>
                <a:gd name="T14" fmla="*/ 168 w 549"/>
                <a:gd name="T15" fmla="*/ 139 h 602"/>
                <a:gd name="T16" fmla="*/ 61 w 549"/>
                <a:gd name="T17" fmla="*/ 184 h 602"/>
                <a:gd name="T18" fmla="*/ 51 w 549"/>
                <a:gd name="T19" fmla="*/ 283 h 602"/>
                <a:gd name="T20" fmla="*/ 13 w 549"/>
                <a:gd name="T21" fmla="*/ 380 h 602"/>
                <a:gd name="T22" fmla="*/ 50 w 549"/>
                <a:gd name="T23" fmla="*/ 327 h 602"/>
                <a:gd name="T24" fmla="*/ 77 w 549"/>
                <a:gd name="T25" fmla="*/ 548 h 602"/>
                <a:gd name="T26" fmla="*/ 32 w 549"/>
                <a:gd name="T27" fmla="*/ 602 h 602"/>
                <a:gd name="T28" fmla="*/ 68 w 549"/>
                <a:gd name="T29" fmla="*/ 591 h 602"/>
                <a:gd name="T30" fmla="*/ 125 w 549"/>
                <a:gd name="T31" fmla="*/ 400 h 602"/>
                <a:gd name="T32" fmla="*/ 131 w 549"/>
                <a:gd name="T33" fmla="*/ 588 h 602"/>
                <a:gd name="T34" fmla="*/ 90 w 549"/>
                <a:gd name="T35" fmla="*/ 586 h 602"/>
                <a:gd name="T36" fmla="*/ 186 w 549"/>
                <a:gd name="T37" fmla="*/ 327 h 602"/>
                <a:gd name="T38" fmla="*/ 229 w 549"/>
                <a:gd name="T39" fmla="*/ 280 h 602"/>
                <a:gd name="T40" fmla="*/ 313 w 549"/>
                <a:gd name="T41" fmla="*/ 275 h 602"/>
                <a:gd name="T42" fmla="*/ 408 w 549"/>
                <a:gd name="T43" fmla="*/ 243 h 602"/>
                <a:gd name="T44" fmla="*/ 433 w 549"/>
                <a:gd name="T45" fmla="*/ 460 h 602"/>
                <a:gd name="T46" fmla="*/ 425 w 549"/>
                <a:gd name="T47" fmla="*/ 578 h 602"/>
                <a:gd name="T48" fmla="*/ 424 w 549"/>
                <a:gd name="T49" fmla="*/ 585 h 602"/>
                <a:gd name="T50" fmla="*/ 450 w 549"/>
                <a:gd name="T51" fmla="*/ 520 h 602"/>
                <a:gd name="T52" fmla="*/ 423 w 549"/>
                <a:gd name="T53" fmla="*/ 360 h 602"/>
                <a:gd name="T54" fmla="*/ 475 w 549"/>
                <a:gd name="T55" fmla="*/ 473 h 602"/>
                <a:gd name="T56" fmla="*/ 480 w 549"/>
                <a:gd name="T57" fmla="*/ 588 h 602"/>
                <a:gd name="T58" fmla="*/ 483 w 549"/>
                <a:gd name="T59" fmla="*/ 478 h 602"/>
                <a:gd name="T60" fmla="*/ 529 w 549"/>
                <a:gd name="T61" fmla="*/ 361 h 602"/>
                <a:gd name="T62" fmla="*/ 509 w 549"/>
                <a:gd name="T63" fmla="*/ 384 h 602"/>
                <a:gd name="T64" fmla="*/ 537 w 549"/>
                <a:gd name="T65" fmla="*/ 432 h 602"/>
                <a:gd name="T66" fmla="*/ 20 w 549"/>
                <a:gd name="T67" fmla="*/ 373 h 602"/>
                <a:gd name="T68" fmla="*/ 18 w 549"/>
                <a:gd name="T69" fmla="*/ 96 h 602"/>
                <a:gd name="T70" fmla="*/ 108 w 549"/>
                <a:gd name="T71" fmla="*/ 37 h 602"/>
                <a:gd name="T72" fmla="*/ 108 w 549"/>
                <a:gd name="T73" fmla="*/ 183 h 602"/>
                <a:gd name="T74" fmla="*/ 168 w 549"/>
                <a:gd name="T75" fmla="*/ 373 h 602"/>
                <a:gd name="T76" fmla="*/ 99 w 549"/>
                <a:gd name="T77" fmla="*/ 392 h 602"/>
                <a:gd name="T78" fmla="*/ 66 w 549"/>
                <a:gd name="T79" fmla="*/ 198 h 602"/>
                <a:gd name="T80" fmla="*/ 67 w 549"/>
                <a:gd name="T81" fmla="*/ 187 h 602"/>
                <a:gd name="T82" fmla="*/ 172 w 549"/>
                <a:gd name="T83" fmla="*/ 293 h 602"/>
                <a:gd name="T84" fmla="*/ 114 w 549"/>
                <a:gd name="T85" fmla="*/ 261 h 602"/>
                <a:gd name="T86" fmla="*/ 130 w 549"/>
                <a:gd name="T87" fmla="*/ 289 h 602"/>
                <a:gd name="T88" fmla="*/ 168 w 549"/>
                <a:gd name="T89" fmla="*/ 373 h 602"/>
                <a:gd name="T90" fmla="*/ 278 w 549"/>
                <a:gd name="T91" fmla="*/ 229 h 602"/>
                <a:gd name="T92" fmla="*/ 302 w 549"/>
                <a:gd name="T93" fmla="*/ 266 h 602"/>
                <a:gd name="T94" fmla="*/ 274 w 549"/>
                <a:gd name="T95" fmla="*/ 253 h 602"/>
                <a:gd name="T96" fmla="*/ 311 w 549"/>
                <a:gd name="T97" fmla="*/ 264 h 602"/>
                <a:gd name="T98" fmla="*/ 399 w 549"/>
                <a:gd name="T99" fmla="*/ 111 h 602"/>
                <a:gd name="T100" fmla="*/ 442 w 549"/>
                <a:gd name="T101" fmla="*/ 110 h 602"/>
                <a:gd name="T102" fmla="*/ 411 w 549"/>
                <a:gd name="T103" fmla="*/ 45 h 602"/>
                <a:gd name="T104" fmla="*/ 500 w 549"/>
                <a:gd name="T105" fmla="*/ 24 h 602"/>
                <a:gd name="T106" fmla="*/ 498 w 549"/>
                <a:gd name="T107" fmla="*/ 149 h 602"/>
                <a:gd name="T108" fmla="*/ 433 w 549"/>
                <a:gd name="T109" fmla="*/ 149 h 602"/>
                <a:gd name="T110" fmla="*/ 449 w 549"/>
                <a:gd name="T111" fmla="*/ 363 h 602"/>
                <a:gd name="T112" fmla="*/ 408 w 549"/>
                <a:gd name="T113" fmla="*/ 333 h 602"/>
                <a:gd name="T114" fmla="*/ 438 w 549"/>
                <a:gd name="T115" fmla="*/ 166 h 602"/>
                <a:gd name="T116" fmla="*/ 488 w 549"/>
                <a:gd name="T117" fmla="*/ 161 h 602"/>
                <a:gd name="T118" fmla="*/ 480 w 549"/>
                <a:gd name="T119" fmla="*/ 185 h 602"/>
                <a:gd name="T120" fmla="*/ 466 w 549"/>
                <a:gd name="T121" fmla="*/ 362 h 602"/>
                <a:gd name="T122" fmla="*/ 511 w 549"/>
                <a:gd name="T123" fmla="*/ 410 h 602"/>
                <a:gd name="T124" fmla="*/ 525 w 549"/>
                <a:gd name="T125" fmla="*/ 38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9" h="602">
                  <a:moveTo>
                    <a:pt x="531" y="383"/>
                  </a:moveTo>
                  <a:cubicBezTo>
                    <a:pt x="544" y="357"/>
                    <a:pt x="532" y="326"/>
                    <a:pt x="523" y="300"/>
                  </a:cubicBezTo>
                  <a:cubicBezTo>
                    <a:pt x="521" y="294"/>
                    <a:pt x="519" y="288"/>
                    <a:pt x="517" y="282"/>
                  </a:cubicBezTo>
                  <a:cubicBezTo>
                    <a:pt x="517" y="262"/>
                    <a:pt x="514" y="242"/>
                    <a:pt x="512" y="222"/>
                  </a:cubicBezTo>
                  <a:cubicBezTo>
                    <a:pt x="510" y="200"/>
                    <a:pt x="507" y="177"/>
                    <a:pt x="495" y="158"/>
                  </a:cubicBezTo>
                  <a:cubicBezTo>
                    <a:pt x="496" y="158"/>
                    <a:pt x="497" y="157"/>
                    <a:pt x="498" y="157"/>
                  </a:cubicBezTo>
                  <a:cubicBezTo>
                    <a:pt x="520" y="148"/>
                    <a:pt x="533" y="125"/>
                    <a:pt x="539" y="103"/>
                  </a:cubicBezTo>
                  <a:cubicBezTo>
                    <a:pt x="549" y="71"/>
                    <a:pt x="535" y="23"/>
                    <a:pt x="498" y="16"/>
                  </a:cubicBezTo>
                  <a:cubicBezTo>
                    <a:pt x="468" y="0"/>
                    <a:pt x="418" y="9"/>
                    <a:pt x="404" y="42"/>
                  </a:cubicBezTo>
                  <a:cubicBezTo>
                    <a:pt x="396" y="63"/>
                    <a:pt x="388" y="91"/>
                    <a:pt x="392" y="113"/>
                  </a:cubicBezTo>
                  <a:cubicBezTo>
                    <a:pt x="395" y="135"/>
                    <a:pt x="412" y="148"/>
                    <a:pt x="432" y="156"/>
                  </a:cubicBezTo>
                  <a:cubicBezTo>
                    <a:pt x="432" y="157"/>
                    <a:pt x="433" y="157"/>
                    <a:pt x="434" y="157"/>
                  </a:cubicBezTo>
                  <a:cubicBezTo>
                    <a:pt x="425" y="175"/>
                    <a:pt x="425" y="194"/>
                    <a:pt x="419" y="213"/>
                  </a:cubicBezTo>
                  <a:cubicBezTo>
                    <a:pt x="417" y="219"/>
                    <a:pt x="415" y="225"/>
                    <a:pt x="413" y="230"/>
                  </a:cubicBezTo>
                  <a:cubicBezTo>
                    <a:pt x="413" y="230"/>
                    <a:pt x="413" y="230"/>
                    <a:pt x="413" y="230"/>
                  </a:cubicBezTo>
                  <a:cubicBezTo>
                    <a:pt x="393" y="245"/>
                    <a:pt x="377" y="265"/>
                    <a:pt x="360" y="282"/>
                  </a:cubicBezTo>
                  <a:cubicBezTo>
                    <a:pt x="357" y="285"/>
                    <a:pt x="353" y="290"/>
                    <a:pt x="349" y="289"/>
                  </a:cubicBezTo>
                  <a:cubicBezTo>
                    <a:pt x="344" y="288"/>
                    <a:pt x="338" y="284"/>
                    <a:pt x="335" y="281"/>
                  </a:cubicBezTo>
                  <a:cubicBezTo>
                    <a:pt x="330" y="276"/>
                    <a:pt x="324" y="272"/>
                    <a:pt x="318" y="269"/>
                  </a:cubicBezTo>
                  <a:cubicBezTo>
                    <a:pt x="321" y="259"/>
                    <a:pt x="314" y="244"/>
                    <a:pt x="305" y="238"/>
                  </a:cubicBezTo>
                  <a:cubicBezTo>
                    <a:pt x="306" y="235"/>
                    <a:pt x="304" y="232"/>
                    <a:pt x="301" y="232"/>
                  </a:cubicBezTo>
                  <a:cubicBezTo>
                    <a:pt x="297" y="233"/>
                    <a:pt x="293" y="234"/>
                    <a:pt x="289" y="235"/>
                  </a:cubicBezTo>
                  <a:cubicBezTo>
                    <a:pt x="289" y="226"/>
                    <a:pt x="284" y="219"/>
                    <a:pt x="272" y="224"/>
                  </a:cubicBezTo>
                  <a:cubicBezTo>
                    <a:pt x="258" y="230"/>
                    <a:pt x="249" y="246"/>
                    <a:pt x="252" y="260"/>
                  </a:cubicBezTo>
                  <a:cubicBezTo>
                    <a:pt x="251" y="261"/>
                    <a:pt x="250" y="261"/>
                    <a:pt x="249" y="262"/>
                  </a:cubicBezTo>
                  <a:cubicBezTo>
                    <a:pt x="243" y="265"/>
                    <a:pt x="237" y="268"/>
                    <a:pt x="231" y="271"/>
                  </a:cubicBezTo>
                  <a:cubicBezTo>
                    <a:pt x="214" y="279"/>
                    <a:pt x="196" y="284"/>
                    <a:pt x="178" y="290"/>
                  </a:cubicBezTo>
                  <a:cubicBezTo>
                    <a:pt x="178" y="290"/>
                    <a:pt x="178" y="290"/>
                    <a:pt x="178" y="291"/>
                  </a:cubicBezTo>
                  <a:cubicBezTo>
                    <a:pt x="173" y="274"/>
                    <a:pt x="167" y="259"/>
                    <a:pt x="160" y="244"/>
                  </a:cubicBezTo>
                  <a:cubicBezTo>
                    <a:pt x="153" y="229"/>
                    <a:pt x="146" y="214"/>
                    <a:pt x="136" y="200"/>
                  </a:cubicBezTo>
                  <a:cubicBezTo>
                    <a:pt x="133" y="196"/>
                    <a:pt x="129" y="191"/>
                    <a:pt x="124" y="188"/>
                  </a:cubicBezTo>
                  <a:cubicBezTo>
                    <a:pt x="144" y="179"/>
                    <a:pt x="160" y="161"/>
                    <a:pt x="168" y="139"/>
                  </a:cubicBezTo>
                  <a:cubicBezTo>
                    <a:pt x="183" y="97"/>
                    <a:pt x="146" y="45"/>
                    <a:pt x="108" y="29"/>
                  </a:cubicBezTo>
                  <a:cubicBezTo>
                    <a:pt x="106" y="29"/>
                    <a:pt x="105" y="29"/>
                    <a:pt x="104" y="30"/>
                  </a:cubicBezTo>
                  <a:cubicBezTo>
                    <a:pt x="68" y="17"/>
                    <a:pt x="26" y="51"/>
                    <a:pt x="15" y="84"/>
                  </a:cubicBezTo>
                  <a:cubicBezTo>
                    <a:pt x="0" y="125"/>
                    <a:pt x="26" y="164"/>
                    <a:pt x="61" y="184"/>
                  </a:cubicBezTo>
                  <a:cubicBezTo>
                    <a:pt x="60" y="184"/>
                    <a:pt x="60" y="185"/>
                    <a:pt x="60" y="186"/>
                  </a:cubicBezTo>
                  <a:cubicBezTo>
                    <a:pt x="59" y="187"/>
                    <a:pt x="59" y="189"/>
                    <a:pt x="59" y="190"/>
                  </a:cubicBezTo>
                  <a:cubicBezTo>
                    <a:pt x="59" y="191"/>
                    <a:pt x="59" y="191"/>
                    <a:pt x="59" y="192"/>
                  </a:cubicBezTo>
                  <a:cubicBezTo>
                    <a:pt x="59" y="223"/>
                    <a:pt x="53" y="253"/>
                    <a:pt x="51" y="283"/>
                  </a:cubicBezTo>
                  <a:cubicBezTo>
                    <a:pt x="51" y="289"/>
                    <a:pt x="50" y="295"/>
                    <a:pt x="50" y="300"/>
                  </a:cubicBezTo>
                  <a:cubicBezTo>
                    <a:pt x="50" y="301"/>
                    <a:pt x="50" y="301"/>
                    <a:pt x="50" y="301"/>
                  </a:cubicBezTo>
                  <a:cubicBezTo>
                    <a:pt x="48" y="320"/>
                    <a:pt x="35" y="336"/>
                    <a:pt x="34" y="354"/>
                  </a:cubicBezTo>
                  <a:cubicBezTo>
                    <a:pt x="20" y="350"/>
                    <a:pt x="10" y="364"/>
                    <a:pt x="13" y="380"/>
                  </a:cubicBezTo>
                  <a:cubicBezTo>
                    <a:pt x="16" y="392"/>
                    <a:pt x="32" y="414"/>
                    <a:pt x="47" y="409"/>
                  </a:cubicBezTo>
                  <a:cubicBezTo>
                    <a:pt x="64" y="403"/>
                    <a:pt x="53" y="366"/>
                    <a:pt x="42" y="359"/>
                  </a:cubicBezTo>
                  <a:cubicBezTo>
                    <a:pt x="42" y="359"/>
                    <a:pt x="42" y="359"/>
                    <a:pt x="42" y="359"/>
                  </a:cubicBezTo>
                  <a:cubicBezTo>
                    <a:pt x="41" y="348"/>
                    <a:pt x="46" y="338"/>
                    <a:pt x="50" y="327"/>
                  </a:cubicBezTo>
                  <a:cubicBezTo>
                    <a:pt x="51" y="342"/>
                    <a:pt x="54" y="357"/>
                    <a:pt x="61" y="371"/>
                  </a:cubicBezTo>
                  <a:cubicBezTo>
                    <a:pt x="68" y="385"/>
                    <a:pt x="79" y="393"/>
                    <a:pt x="93" y="397"/>
                  </a:cubicBezTo>
                  <a:cubicBezTo>
                    <a:pt x="92" y="431"/>
                    <a:pt x="92" y="464"/>
                    <a:pt x="88" y="497"/>
                  </a:cubicBezTo>
                  <a:cubicBezTo>
                    <a:pt x="86" y="515"/>
                    <a:pt x="81" y="531"/>
                    <a:pt x="77" y="548"/>
                  </a:cubicBezTo>
                  <a:cubicBezTo>
                    <a:pt x="73" y="564"/>
                    <a:pt x="68" y="580"/>
                    <a:pt x="57" y="593"/>
                  </a:cubicBezTo>
                  <a:cubicBezTo>
                    <a:pt x="57" y="593"/>
                    <a:pt x="57" y="594"/>
                    <a:pt x="56" y="595"/>
                  </a:cubicBezTo>
                  <a:cubicBezTo>
                    <a:pt x="49" y="594"/>
                    <a:pt x="41" y="594"/>
                    <a:pt x="33" y="595"/>
                  </a:cubicBezTo>
                  <a:cubicBezTo>
                    <a:pt x="28" y="595"/>
                    <a:pt x="28" y="602"/>
                    <a:pt x="32" y="602"/>
                  </a:cubicBezTo>
                  <a:cubicBezTo>
                    <a:pt x="43" y="602"/>
                    <a:pt x="55" y="602"/>
                    <a:pt x="66" y="601"/>
                  </a:cubicBezTo>
                  <a:cubicBezTo>
                    <a:pt x="69" y="601"/>
                    <a:pt x="69" y="597"/>
                    <a:pt x="67" y="596"/>
                  </a:cubicBezTo>
                  <a:cubicBezTo>
                    <a:pt x="68" y="595"/>
                    <a:pt x="68" y="594"/>
                    <a:pt x="68" y="593"/>
                  </a:cubicBezTo>
                  <a:cubicBezTo>
                    <a:pt x="68" y="592"/>
                    <a:pt x="68" y="592"/>
                    <a:pt x="68" y="591"/>
                  </a:cubicBezTo>
                  <a:cubicBezTo>
                    <a:pt x="74" y="582"/>
                    <a:pt x="78" y="571"/>
                    <a:pt x="81" y="560"/>
                  </a:cubicBezTo>
                  <a:cubicBezTo>
                    <a:pt x="86" y="543"/>
                    <a:pt x="91" y="526"/>
                    <a:pt x="94" y="509"/>
                  </a:cubicBezTo>
                  <a:cubicBezTo>
                    <a:pt x="99" y="473"/>
                    <a:pt x="100" y="435"/>
                    <a:pt x="99" y="399"/>
                  </a:cubicBezTo>
                  <a:cubicBezTo>
                    <a:pt x="107" y="401"/>
                    <a:pt x="116" y="401"/>
                    <a:pt x="125" y="400"/>
                  </a:cubicBezTo>
                  <a:cubicBezTo>
                    <a:pt x="123" y="433"/>
                    <a:pt x="120" y="465"/>
                    <a:pt x="115" y="497"/>
                  </a:cubicBezTo>
                  <a:cubicBezTo>
                    <a:pt x="110" y="530"/>
                    <a:pt x="94" y="558"/>
                    <a:pt x="81" y="588"/>
                  </a:cubicBezTo>
                  <a:cubicBezTo>
                    <a:pt x="80" y="591"/>
                    <a:pt x="82" y="594"/>
                    <a:pt x="85" y="594"/>
                  </a:cubicBezTo>
                  <a:cubicBezTo>
                    <a:pt x="100" y="594"/>
                    <a:pt x="117" y="596"/>
                    <a:pt x="131" y="588"/>
                  </a:cubicBezTo>
                  <a:cubicBezTo>
                    <a:pt x="134" y="585"/>
                    <a:pt x="132" y="581"/>
                    <a:pt x="128" y="581"/>
                  </a:cubicBezTo>
                  <a:cubicBezTo>
                    <a:pt x="125" y="581"/>
                    <a:pt x="123" y="581"/>
                    <a:pt x="120" y="581"/>
                  </a:cubicBezTo>
                  <a:cubicBezTo>
                    <a:pt x="117" y="581"/>
                    <a:pt x="116" y="583"/>
                    <a:pt x="117" y="585"/>
                  </a:cubicBezTo>
                  <a:cubicBezTo>
                    <a:pt x="109" y="588"/>
                    <a:pt x="99" y="587"/>
                    <a:pt x="90" y="586"/>
                  </a:cubicBezTo>
                  <a:cubicBezTo>
                    <a:pt x="102" y="560"/>
                    <a:pt x="117" y="534"/>
                    <a:pt x="121" y="505"/>
                  </a:cubicBezTo>
                  <a:cubicBezTo>
                    <a:pt x="127" y="470"/>
                    <a:pt x="133" y="434"/>
                    <a:pt x="132" y="399"/>
                  </a:cubicBezTo>
                  <a:cubicBezTo>
                    <a:pt x="150" y="396"/>
                    <a:pt x="166" y="389"/>
                    <a:pt x="177" y="374"/>
                  </a:cubicBezTo>
                  <a:cubicBezTo>
                    <a:pt x="186" y="360"/>
                    <a:pt x="187" y="343"/>
                    <a:pt x="186" y="327"/>
                  </a:cubicBezTo>
                  <a:cubicBezTo>
                    <a:pt x="185" y="317"/>
                    <a:pt x="183" y="307"/>
                    <a:pt x="180" y="298"/>
                  </a:cubicBezTo>
                  <a:cubicBezTo>
                    <a:pt x="185" y="297"/>
                    <a:pt x="190" y="295"/>
                    <a:pt x="195" y="293"/>
                  </a:cubicBezTo>
                  <a:cubicBezTo>
                    <a:pt x="200" y="292"/>
                    <a:pt x="205" y="290"/>
                    <a:pt x="209" y="288"/>
                  </a:cubicBezTo>
                  <a:cubicBezTo>
                    <a:pt x="215" y="285"/>
                    <a:pt x="224" y="284"/>
                    <a:pt x="229" y="280"/>
                  </a:cubicBezTo>
                  <a:cubicBezTo>
                    <a:pt x="236" y="276"/>
                    <a:pt x="243" y="273"/>
                    <a:pt x="251" y="269"/>
                  </a:cubicBezTo>
                  <a:cubicBezTo>
                    <a:pt x="252" y="269"/>
                    <a:pt x="254" y="268"/>
                    <a:pt x="257" y="267"/>
                  </a:cubicBezTo>
                  <a:cubicBezTo>
                    <a:pt x="256" y="276"/>
                    <a:pt x="266" y="281"/>
                    <a:pt x="276" y="283"/>
                  </a:cubicBezTo>
                  <a:cubicBezTo>
                    <a:pt x="288" y="284"/>
                    <a:pt x="304" y="284"/>
                    <a:pt x="313" y="275"/>
                  </a:cubicBezTo>
                  <a:cubicBezTo>
                    <a:pt x="320" y="280"/>
                    <a:pt x="326" y="284"/>
                    <a:pt x="333" y="288"/>
                  </a:cubicBezTo>
                  <a:cubicBezTo>
                    <a:pt x="339" y="293"/>
                    <a:pt x="347" y="299"/>
                    <a:pt x="355" y="295"/>
                  </a:cubicBezTo>
                  <a:cubicBezTo>
                    <a:pt x="365" y="292"/>
                    <a:pt x="373" y="279"/>
                    <a:pt x="381" y="271"/>
                  </a:cubicBezTo>
                  <a:cubicBezTo>
                    <a:pt x="389" y="262"/>
                    <a:pt x="398" y="252"/>
                    <a:pt x="408" y="243"/>
                  </a:cubicBezTo>
                  <a:cubicBezTo>
                    <a:pt x="403" y="256"/>
                    <a:pt x="398" y="269"/>
                    <a:pt x="395" y="282"/>
                  </a:cubicBezTo>
                  <a:cubicBezTo>
                    <a:pt x="390" y="309"/>
                    <a:pt x="398" y="338"/>
                    <a:pt x="417" y="355"/>
                  </a:cubicBezTo>
                  <a:cubicBezTo>
                    <a:pt x="416" y="371"/>
                    <a:pt x="419" y="387"/>
                    <a:pt x="422" y="403"/>
                  </a:cubicBezTo>
                  <a:cubicBezTo>
                    <a:pt x="425" y="422"/>
                    <a:pt x="429" y="441"/>
                    <a:pt x="433" y="460"/>
                  </a:cubicBezTo>
                  <a:cubicBezTo>
                    <a:pt x="437" y="480"/>
                    <a:pt x="441" y="500"/>
                    <a:pt x="443" y="520"/>
                  </a:cubicBezTo>
                  <a:cubicBezTo>
                    <a:pt x="444" y="529"/>
                    <a:pt x="444" y="538"/>
                    <a:pt x="446" y="547"/>
                  </a:cubicBezTo>
                  <a:cubicBezTo>
                    <a:pt x="449" y="557"/>
                    <a:pt x="449" y="567"/>
                    <a:pt x="449" y="578"/>
                  </a:cubicBezTo>
                  <a:cubicBezTo>
                    <a:pt x="441" y="578"/>
                    <a:pt x="432" y="577"/>
                    <a:pt x="425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2" y="579"/>
                    <a:pt x="421" y="580"/>
                    <a:pt x="421" y="582"/>
                  </a:cubicBezTo>
                  <a:cubicBezTo>
                    <a:pt x="421" y="583"/>
                    <a:pt x="422" y="585"/>
                    <a:pt x="424" y="585"/>
                  </a:cubicBezTo>
                  <a:cubicBezTo>
                    <a:pt x="433" y="587"/>
                    <a:pt x="444" y="585"/>
                    <a:pt x="453" y="585"/>
                  </a:cubicBezTo>
                  <a:cubicBezTo>
                    <a:pt x="455" y="585"/>
                    <a:pt x="456" y="583"/>
                    <a:pt x="456" y="581"/>
                  </a:cubicBezTo>
                  <a:cubicBezTo>
                    <a:pt x="456" y="572"/>
                    <a:pt x="458" y="562"/>
                    <a:pt x="455" y="552"/>
                  </a:cubicBezTo>
                  <a:cubicBezTo>
                    <a:pt x="453" y="542"/>
                    <a:pt x="451" y="531"/>
                    <a:pt x="450" y="520"/>
                  </a:cubicBezTo>
                  <a:cubicBezTo>
                    <a:pt x="449" y="501"/>
                    <a:pt x="445" y="481"/>
                    <a:pt x="441" y="462"/>
                  </a:cubicBezTo>
                  <a:cubicBezTo>
                    <a:pt x="437" y="442"/>
                    <a:pt x="433" y="422"/>
                    <a:pt x="429" y="402"/>
                  </a:cubicBezTo>
                  <a:cubicBezTo>
                    <a:pt x="427" y="392"/>
                    <a:pt x="425" y="382"/>
                    <a:pt x="424" y="372"/>
                  </a:cubicBezTo>
                  <a:cubicBezTo>
                    <a:pt x="424" y="370"/>
                    <a:pt x="423" y="365"/>
                    <a:pt x="423" y="360"/>
                  </a:cubicBezTo>
                  <a:cubicBezTo>
                    <a:pt x="431" y="366"/>
                    <a:pt x="441" y="370"/>
                    <a:pt x="452" y="371"/>
                  </a:cubicBezTo>
                  <a:cubicBezTo>
                    <a:pt x="455" y="371"/>
                    <a:pt x="458" y="371"/>
                    <a:pt x="460" y="371"/>
                  </a:cubicBezTo>
                  <a:cubicBezTo>
                    <a:pt x="460" y="387"/>
                    <a:pt x="463" y="403"/>
                    <a:pt x="465" y="419"/>
                  </a:cubicBezTo>
                  <a:cubicBezTo>
                    <a:pt x="468" y="437"/>
                    <a:pt x="470" y="456"/>
                    <a:pt x="475" y="473"/>
                  </a:cubicBezTo>
                  <a:cubicBezTo>
                    <a:pt x="479" y="491"/>
                    <a:pt x="485" y="508"/>
                    <a:pt x="489" y="525"/>
                  </a:cubicBezTo>
                  <a:cubicBezTo>
                    <a:pt x="493" y="543"/>
                    <a:pt x="493" y="561"/>
                    <a:pt x="493" y="579"/>
                  </a:cubicBezTo>
                  <a:cubicBezTo>
                    <a:pt x="487" y="577"/>
                    <a:pt x="481" y="577"/>
                    <a:pt x="475" y="581"/>
                  </a:cubicBezTo>
                  <a:cubicBezTo>
                    <a:pt x="471" y="584"/>
                    <a:pt x="476" y="591"/>
                    <a:pt x="480" y="588"/>
                  </a:cubicBezTo>
                  <a:cubicBezTo>
                    <a:pt x="485" y="583"/>
                    <a:pt x="490" y="586"/>
                    <a:pt x="495" y="588"/>
                  </a:cubicBezTo>
                  <a:cubicBezTo>
                    <a:pt x="498" y="589"/>
                    <a:pt x="500" y="587"/>
                    <a:pt x="500" y="584"/>
                  </a:cubicBezTo>
                  <a:cubicBezTo>
                    <a:pt x="500" y="566"/>
                    <a:pt x="501" y="548"/>
                    <a:pt x="498" y="531"/>
                  </a:cubicBezTo>
                  <a:cubicBezTo>
                    <a:pt x="495" y="513"/>
                    <a:pt x="488" y="496"/>
                    <a:pt x="483" y="478"/>
                  </a:cubicBezTo>
                  <a:cubicBezTo>
                    <a:pt x="478" y="460"/>
                    <a:pt x="476" y="441"/>
                    <a:pt x="473" y="422"/>
                  </a:cubicBezTo>
                  <a:cubicBezTo>
                    <a:pt x="470" y="405"/>
                    <a:pt x="468" y="388"/>
                    <a:pt x="467" y="370"/>
                  </a:cubicBezTo>
                  <a:cubicBezTo>
                    <a:pt x="498" y="365"/>
                    <a:pt x="512" y="331"/>
                    <a:pt x="516" y="301"/>
                  </a:cubicBezTo>
                  <a:cubicBezTo>
                    <a:pt x="523" y="320"/>
                    <a:pt x="531" y="341"/>
                    <a:pt x="529" y="361"/>
                  </a:cubicBezTo>
                  <a:cubicBezTo>
                    <a:pt x="529" y="360"/>
                    <a:pt x="529" y="359"/>
                    <a:pt x="529" y="359"/>
                  </a:cubicBezTo>
                  <a:cubicBezTo>
                    <a:pt x="529" y="356"/>
                    <a:pt x="524" y="356"/>
                    <a:pt x="524" y="359"/>
                  </a:cubicBezTo>
                  <a:cubicBezTo>
                    <a:pt x="524" y="365"/>
                    <a:pt x="523" y="370"/>
                    <a:pt x="523" y="376"/>
                  </a:cubicBezTo>
                  <a:cubicBezTo>
                    <a:pt x="517" y="376"/>
                    <a:pt x="514" y="379"/>
                    <a:pt x="509" y="384"/>
                  </a:cubicBezTo>
                  <a:cubicBezTo>
                    <a:pt x="504" y="388"/>
                    <a:pt x="496" y="396"/>
                    <a:pt x="499" y="403"/>
                  </a:cubicBezTo>
                  <a:cubicBezTo>
                    <a:pt x="502" y="410"/>
                    <a:pt x="505" y="416"/>
                    <a:pt x="506" y="424"/>
                  </a:cubicBezTo>
                  <a:cubicBezTo>
                    <a:pt x="507" y="430"/>
                    <a:pt x="508" y="437"/>
                    <a:pt x="510" y="443"/>
                  </a:cubicBezTo>
                  <a:cubicBezTo>
                    <a:pt x="517" y="458"/>
                    <a:pt x="533" y="438"/>
                    <a:pt x="537" y="432"/>
                  </a:cubicBezTo>
                  <a:cubicBezTo>
                    <a:pt x="549" y="415"/>
                    <a:pt x="544" y="397"/>
                    <a:pt x="531" y="383"/>
                  </a:cubicBezTo>
                  <a:close/>
                  <a:moveTo>
                    <a:pt x="47" y="398"/>
                  </a:moveTo>
                  <a:cubicBezTo>
                    <a:pt x="44" y="411"/>
                    <a:pt x="27" y="391"/>
                    <a:pt x="25" y="387"/>
                  </a:cubicBezTo>
                  <a:cubicBezTo>
                    <a:pt x="22" y="383"/>
                    <a:pt x="20" y="378"/>
                    <a:pt x="20" y="373"/>
                  </a:cubicBezTo>
                  <a:cubicBezTo>
                    <a:pt x="20" y="365"/>
                    <a:pt x="26" y="360"/>
                    <a:pt x="33" y="361"/>
                  </a:cubicBezTo>
                  <a:cubicBezTo>
                    <a:pt x="33" y="363"/>
                    <a:pt x="34" y="364"/>
                    <a:pt x="35" y="365"/>
                  </a:cubicBezTo>
                  <a:cubicBezTo>
                    <a:pt x="47" y="366"/>
                    <a:pt x="49" y="390"/>
                    <a:pt x="47" y="398"/>
                  </a:cubicBezTo>
                  <a:close/>
                  <a:moveTo>
                    <a:pt x="18" y="96"/>
                  </a:moveTo>
                  <a:cubicBezTo>
                    <a:pt x="24" y="61"/>
                    <a:pt x="66" y="25"/>
                    <a:pt x="102" y="35"/>
                  </a:cubicBezTo>
                  <a:cubicBezTo>
                    <a:pt x="102" y="36"/>
                    <a:pt x="102" y="37"/>
                    <a:pt x="101" y="38"/>
                  </a:cubicBezTo>
                  <a:cubicBezTo>
                    <a:pt x="101" y="41"/>
                    <a:pt x="105" y="42"/>
                    <a:pt x="106" y="39"/>
                  </a:cubicBezTo>
                  <a:cubicBezTo>
                    <a:pt x="107" y="38"/>
                    <a:pt x="107" y="38"/>
                    <a:pt x="108" y="37"/>
                  </a:cubicBezTo>
                  <a:cubicBezTo>
                    <a:pt x="141" y="53"/>
                    <a:pt x="171" y="95"/>
                    <a:pt x="162" y="132"/>
                  </a:cubicBezTo>
                  <a:cubicBezTo>
                    <a:pt x="158" y="151"/>
                    <a:pt x="145" y="167"/>
                    <a:pt x="129" y="177"/>
                  </a:cubicBezTo>
                  <a:cubicBezTo>
                    <a:pt x="125" y="180"/>
                    <a:pt x="120" y="182"/>
                    <a:pt x="116" y="184"/>
                  </a:cubicBezTo>
                  <a:cubicBezTo>
                    <a:pt x="114" y="183"/>
                    <a:pt x="111" y="183"/>
                    <a:pt x="108" y="183"/>
                  </a:cubicBezTo>
                  <a:cubicBezTo>
                    <a:pt x="107" y="184"/>
                    <a:pt x="106" y="185"/>
                    <a:pt x="106" y="186"/>
                  </a:cubicBezTo>
                  <a:cubicBezTo>
                    <a:pt x="96" y="188"/>
                    <a:pt x="85" y="186"/>
                    <a:pt x="75" y="182"/>
                  </a:cubicBezTo>
                  <a:cubicBezTo>
                    <a:pt x="40" y="169"/>
                    <a:pt x="12" y="134"/>
                    <a:pt x="18" y="96"/>
                  </a:cubicBezTo>
                  <a:close/>
                  <a:moveTo>
                    <a:pt x="168" y="373"/>
                  </a:moveTo>
                  <a:cubicBezTo>
                    <a:pt x="160" y="385"/>
                    <a:pt x="145" y="390"/>
                    <a:pt x="130" y="392"/>
                  </a:cubicBezTo>
                  <a:cubicBezTo>
                    <a:pt x="129" y="392"/>
                    <a:pt x="127" y="392"/>
                    <a:pt x="126" y="393"/>
                  </a:cubicBezTo>
                  <a:cubicBezTo>
                    <a:pt x="121" y="393"/>
                    <a:pt x="115" y="393"/>
                    <a:pt x="110" y="393"/>
                  </a:cubicBezTo>
                  <a:cubicBezTo>
                    <a:pt x="106" y="393"/>
                    <a:pt x="102" y="393"/>
                    <a:pt x="99" y="392"/>
                  </a:cubicBezTo>
                  <a:cubicBezTo>
                    <a:pt x="98" y="389"/>
                    <a:pt x="95" y="389"/>
                    <a:pt x="93" y="390"/>
                  </a:cubicBezTo>
                  <a:cubicBezTo>
                    <a:pt x="85" y="387"/>
                    <a:pt x="78" y="383"/>
                    <a:pt x="73" y="376"/>
                  </a:cubicBezTo>
                  <a:cubicBezTo>
                    <a:pt x="54" y="352"/>
                    <a:pt x="56" y="315"/>
                    <a:pt x="58" y="287"/>
                  </a:cubicBezTo>
                  <a:cubicBezTo>
                    <a:pt x="60" y="257"/>
                    <a:pt x="65" y="228"/>
                    <a:pt x="66" y="198"/>
                  </a:cubicBezTo>
                  <a:cubicBezTo>
                    <a:pt x="68" y="198"/>
                    <a:pt x="69" y="197"/>
                    <a:pt x="69" y="194"/>
                  </a:cubicBezTo>
                  <a:cubicBezTo>
                    <a:pt x="69" y="191"/>
                    <a:pt x="68" y="190"/>
                    <a:pt x="66" y="189"/>
                  </a:cubicBezTo>
                  <a:cubicBezTo>
                    <a:pt x="66" y="188"/>
                    <a:pt x="66" y="187"/>
                    <a:pt x="66" y="186"/>
                  </a:cubicBezTo>
                  <a:cubicBezTo>
                    <a:pt x="66" y="186"/>
                    <a:pt x="67" y="187"/>
                    <a:pt x="67" y="187"/>
                  </a:cubicBezTo>
                  <a:cubicBezTo>
                    <a:pt x="84" y="195"/>
                    <a:pt x="101" y="195"/>
                    <a:pt x="116" y="190"/>
                  </a:cubicBezTo>
                  <a:cubicBezTo>
                    <a:pt x="128" y="195"/>
                    <a:pt x="137" y="214"/>
                    <a:pt x="142" y="222"/>
                  </a:cubicBezTo>
                  <a:cubicBezTo>
                    <a:pt x="150" y="238"/>
                    <a:pt x="157" y="254"/>
                    <a:pt x="163" y="270"/>
                  </a:cubicBezTo>
                  <a:cubicBezTo>
                    <a:pt x="166" y="277"/>
                    <a:pt x="169" y="285"/>
                    <a:pt x="172" y="293"/>
                  </a:cubicBezTo>
                  <a:cubicBezTo>
                    <a:pt x="168" y="294"/>
                    <a:pt x="164" y="296"/>
                    <a:pt x="160" y="297"/>
                  </a:cubicBezTo>
                  <a:cubicBezTo>
                    <a:pt x="150" y="300"/>
                    <a:pt x="145" y="298"/>
                    <a:pt x="139" y="290"/>
                  </a:cubicBezTo>
                  <a:cubicBezTo>
                    <a:pt x="134" y="283"/>
                    <a:pt x="129" y="276"/>
                    <a:pt x="123" y="270"/>
                  </a:cubicBezTo>
                  <a:cubicBezTo>
                    <a:pt x="120" y="267"/>
                    <a:pt x="117" y="264"/>
                    <a:pt x="114" y="261"/>
                  </a:cubicBezTo>
                  <a:cubicBezTo>
                    <a:pt x="109" y="255"/>
                    <a:pt x="110" y="244"/>
                    <a:pt x="109" y="236"/>
                  </a:cubicBezTo>
                  <a:cubicBezTo>
                    <a:pt x="109" y="232"/>
                    <a:pt x="104" y="232"/>
                    <a:pt x="104" y="236"/>
                  </a:cubicBezTo>
                  <a:cubicBezTo>
                    <a:pt x="103" y="243"/>
                    <a:pt x="102" y="256"/>
                    <a:pt x="107" y="263"/>
                  </a:cubicBezTo>
                  <a:cubicBezTo>
                    <a:pt x="113" y="272"/>
                    <a:pt x="122" y="280"/>
                    <a:pt x="130" y="289"/>
                  </a:cubicBezTo>
                  <a:cubicBezTo>
                    <a:pt x="134" y="295"/>
                    <a:pt x="138" y="304"/>
                    <a:pt x="146" y="305"/>
                  </a:cubicBezTo>
                  <a:cubicBezTo>
                    <a:pt x="153" y="307"/>
                    <a:pt x="162" y="304"/>
                    <a:pt x="169" y="301"/>
                  </a:cubicBezTo>
                  <a:cubicBezTo>
                    <a:pt x="170" y="301"/>
                    <a:pt x="172" y="301"/>
                    <a:pt x="174" y="300"/>
                  </a:cubicBezTo>
                  <a:cubicBezTo>
                    <a:pt x="181" y="325"/>
                    <a:pt x="184" y="353"/>
                    <a:pt x="168" y="373"/>
                  </a:cubicBezTo>
                  <a:close/>
                  <a:moveTo>
                    <a:pt x="258" y="257"/>
                  </a:moveTo>
                  <a:cubicBezTo>
                    <a:pt x="258" y="254"/>
                    <a:pt x="258" y="251"/>
                    <a:pt x="259" y="249"/>
                  </a:cubicBezTo>
                  <a:cubicBezTo>
                    <a:pt x="260" y="244"/>
                    <a:pt x="263" y="239"/>
                    <a:pt x="267" y="236"/>
                  </a:cubicBezTo>
                  <a:cubicBezTo>
                    <a:pt x="270" y="233"/>
                    <a:pt x="274" y="230"/>
                    <a:pt x="278" y="229"/>
                  </a:cubicBezTo>
                  <a:cubicBezTo>
                    <a:pt x="284" y="228"/>
                    <a:pt x="283" y="235"/>
                    <a:pt x="282" y="239"/>
                  </a:cubicBezTo>
                  <a:cubicBezTo>
                    <a:pt x="274" y="243"/>
                    <a:pt x="266" y="249"/>
                    <a:pt x="261" y="256"/>
                  </a:cubicBezTo>
                  <a:cubicBezTo>
                    <a:pt x="260" y="256"/>
                    <a:pt x="259" y="256"/>
                    <a:pt x="258" y="257"/>
                  </a:cubicBezTo>
                  <a:close/>
                  <a:moveTo>
                    <a:pt x="302" y="266"/>
                  </a:moveTo>
                  <a:cubicBezTo>
                    <a:pt x="303" y="267"/>
                    <a:pt x="305" y="269"/>
                    <a:pt x="307" y="271"/>
                  </a:cubicBezTo>
                  <a:cubicBezTo>
                    <a:pt x="306" y="272"/>
                    <a:pt x="305" y="273"/>
                    <a:pt x="303" y="273"/>
                  </a:cubicBezTo>
                  <a:cubicBezTo>
                    <a:pt x="295" y="278"/>
                    <a:pt x="282" y="277"/>
                    <a:pt x="273" y="275"/>
                  </a:cubicBezTo>
                  <a:cubicBezTo>
                    <a:pt x="258" y="272"/>
                    <a:pt x="266" y="259"/>
                    <a:pt x="274" y="253"/>
                  </a:cubicBezTo>
                  <a:cubicBezTo>
                    <a:pt x="280" y="248"/>
                    <a:pt x="286" y="245"/>
                    <a:pt x="293" y="242"/>
                  </a:cubicBezTo>
                  <a:cubicBezTo>
                    <a:pt x="293" y="242"/>
                    <a:pt x="293" y="242"/>
                    <a:pt x="294" y="242"/>
                  </a:cubicBezTo>
                  <a:cubicBezTo>
                    <a:pt x="302" y="241"/>
                    <a:pt x="307" y="250"/>
                    <a:pt x="309" y="256"/>
                  </a:cubicBezTo>
                  <a:cubicBezTo>
                    <a:pt x="310" y="259"/>
                    <a:pt x="311" y="261"/>
                    <a:pt x="311" y="264"/>
                  </a:cubicBezTo>
                  <a:cubicBezTo>
                    <a:pt x="309" y="263"/>
                    <a:pt x="308" y="262"/>
                    <a:pt x="307" y="261"/>
                  </a:cubicBezTo>
                  <a:cubicBezTo>
                    <a:pt x="303" y="257"/>
                    <a:pt x="298" y="263"/>
                    <a:pt x="302" y="266"/>
                  </a:cubicBezTo>
                  <a:close/>
                  <a:moveTo>
                    <a:pt x="433" y="149"/>
                  </a:moveTo>
                  <a:cubicBezTo>
                    <a:pt x="415" y="142"/>
                    <a:pt x="401" y="130"/>
                    <a:pt x="399" y="111"/>
                  </a:cubicBezTo>
                  <a:cubicBezTo>
                    <a:pt x="405" y="116"/>
                    <a:pt x="416" y="117"/>
                    <a:pt x="424" y="118"/>
                  </a:cubicBezTo>
                  <a:cubicBezTo>
                    <a:pt x="435" y="118"/>
                    <a:pt x="459" y="120"/>
                    <a:pt x="455" y="104"/>
                  </a:cubicBezTo>
                  <a:cubicBezTo>
                    <a:pt x="455" y="101"/>
                    <a:pt x="451" y="100"/>
                    <a:pt x="450" y="103"/>
                  </a:cubicBezTo>
                  <a:cubicBezTo>
                    <a:pt x="448" y="109"/>
                    <a:pt x="447" y="110"/>
                    <a:pt x="442" y="110"/>
                  </a:cubicBezTo>
                  <a:cubicBezTo>
                    <a:pt x="436" y="111"/>
                    <a:pt x="431" y="111"/>
                    <a:pt x="425" y="111"/>
                  </a:cubicBezTo>
                  <a:cubicBezTo>
                    <a:pt x="418" y="110"/>
                    <a:pt x="402" y="109"/>
                    <a:pt x="401" y="101"/>
                  </a:cubicBezTo>
                  <a:cubicBezTo>
                    <a:pt x="401" y="99"/>
                    <a:pt x="400" y="99"/>
                    <a:pt x="399" y="98"/>
                  </a:cubicBezTo>
                  <a:cubicBezTo>
                    <a:pt x="399" y="80"/>
                    <a:pt x="404" y="62"/>
                    <a:pt x="411" y="45"/>
                  </a:cubicBezTo>
                  <a:cubicBezTo>
                    <a:pt x="417" y="29"/>
                    <a:pt x="437" y="20"/>
                    <a:pt x="452" y="16"/>
                  </a:cubicBezTo>
                  <a:cubicBezTo>
                    <a:pt x="465" y="13"/>
                    <a:pt x="478" y="14"/>
                    <a:pt x="490" y="19"/>
                  </a:cubicBezTo>
                  <a:cubicBezTo>
                    <a:pt x="490" y="21"/>
                    <a:pt x="491" y="22"/>
                    <a:pt x="493" y="23"/>
                  </a:cubicBezTo>
                  <a:cubicBezTo>
                    <a:pt x="496" y="23"/>
                    <a:pt x="498" y="23"/>
                    <a:pt x="500" y="24"/>
                  </a:cubicBezTo>
                  <a:cubicBezTo>
                    <a:pt x="500" y="24"/>
                    <a:pt x="500" y="24"/>
                    <a:pt x="501" y="24"/>
                  </a:cubicBezTo>
                  <a:cubicBezTo>
                    <a:pt x="501" y="25"/>
                    <a:pt x="501" y="25"/>
                    <a:pt x="502" y="25"/>
                  </a:cubicBezTo>
                  <a:cubicBezTo>
                    <a:pt x="530" y="35"/>
                    <a:pt x="538" y="72"/>
                    <a:pt x="533" y="98"/>
                  </a:cubicBezTo>
                  <a:cubicBezTo>
                    <a:pt x="529" y="119"/>
                    <a:pt x="516" y="139"/>
                    <a:pt x="498" y="149"/>
                  </a:cubicBezTo>
                  <a:cubicBezTo>
                    <a:pt x="482" y="158"/>
                    <a:pt x="460" y="158"/>
                    <a:pt x="442" y="152"/>
                  </a:cubicBezTo>
                  <a:cubicBezTo>
                    <a:pt x="442" y="152"/>
                    <a:pt x="441" y="151"/>
                    <a:pt x="439" y="151"/>
                  </a:cubicBezTo>
                  <a:cubicBezTo>
                    <a:pt x="439" y="151"/>
                    <a:pt x="439" y="151"/>
                    <a:pt x="439" y="151"/>
                  </a:cubicBezTo>
                  <a:cubicBezTo>
                    <a:pt x="437" y="150"/>
                    <a:pt x="435" y="150"/>
                    <a:pt x="433" y="149"/>
                  </a:cubicBezTo>
                  <a:close/>
                  <a:moveTo>
                    <a:pt x="466" y="362"/>
                  </a:moveTo>
                  <a:cubicBezTo>
                    <a:pt x="466" y="362"/>
                    <a:pt x="465" y="362"/>
                    <a:pt x="465" y="362"/>
                  </a:cubicBezTo>
                  <a:cubicBezTo>
                    <a:pt x="463" y="361"/>
                    <a:pt x="461" y="362"/>
                    <a:pt x="461" y="363"/>
                  </a:cubicBezTo>
                  <a:cubicBezTo>
                    <a:pt x="457" y="364"/>
                    <a:pt x="453" y="363"/>
                    <a:pt x="449" y="363"/>
                  </a:cubicBezTo>
                  <a:cubicBezTo>
                    <a:pt x="439" y="361"/>
                    <a:pt x="431" y="357"/>
                    <a:pt x="424" y="351"/>
                  </a:cubicBezTo>
                  <a:cubicBezTo>
                    <a:pt x="424" y="351"/>
                    <a:pt x="424" y="350"/>
                    <a:pt x="423" y="350"/>
                  </a:cubicBezTo>
                  <a:cubicBezTo>
                    <a:pt x="422" y="349"/>
                    <a:pt x="422" y="349"/>
                    <a:pt x="421" y="349"/>
                  </a:cubicBezTo>
                  <a:cubicBezTo>
                    <a:pt x="416" y="344"/>
                    <a:pt x="412" y="339"/>
                    <a:pt x="408" y="333"/>
                  </a:cubicBezTo>
                  <a:cubicBezTo>
                    <a:pt x="397" y="313"/>
                    <a:pt x="400" y="289"/>
                    <a:pt x="406" y="269"/>
                  </a:cubicBezTo>
                  <a:cubicBezTo>
                    <a:pt x="412" y="249"/>
                    <a:pt x="421" y="231"/>
                    <a:pt x="427" y="212"/>
                  </a:cubicBezTo>
                  <a:cubicBezTo>
                    <a:pt x="429" y="204"/>
                    <a:pt x="430" y="195"/>
                    <a:pt x="432" y="187"/>
                  </a:cubicBezTo>
                  <a:cubicBezTo>
                    <a:pt x="433" y="180"/>
                    <a:pt x="435" y="172"/>
                    <a:pt x="438" y="166"/>
                  </a:cubicBezTo>
                  <a:cubicBezTo>
                    <a:pt x="438" y="165"/>
                    <a:pt x="439" y="164"/>
                    <a:pt x="439" y="163"/>
                  </a:cubicBezTo>
                  <a:cubicBezTo>
                    <a:pt x="440" y="162"/>
                    <a:pt x="440" y="161"/>
                    <a:pt x="441" y="160"/>
                  </a:cubicBezTo>
                  <a:cubicBezTo>
                    <a:pt x="456" y="164"/>
                    <a:pt x="472" y="164"/>
                    <a:pt x="488" y="161"/>
                  </a:cubicBezTo>
                  <a:cubicBezTo>
                    <a:pt x="488" y="161"/>
                    <a:pt x="488" y="161"/>
                    <a:pt x="488" y="161"/>
                  </a:cubicBezTo>
                  <a:cubicBezTo>
                    <a:pt x="499" y="179"/>
                    <a:pt x="502" y="199"/>
                    <a:pt x="504" y="220"/>
                  </a:cubicBezTo>
                  <a:cubicBezTo>
                    <a:pt x="505" y="232"/>
                    <a:pt x="507" y="245"/>
                    <a:pt x="508" y="257"/>
                  </a:cubicBezTo>
                  <a:cubicBezTo>
                    <a:pt x="507" y="254"/>
                    <a:pt x="506" y="251"/>
                    <a:pt x="505" y="248"/>
                  </a:cubicBezTo>
                  <a:cubicBezTo>
                    <a:pt x="497" y="227"/>
                    <a:pt x="491" y="205"/>
                    <a:pt x="480" y="185"/>
                  </a:cubicBezTo>
                  <a:cubicBezTo>
                    <a:pt x="478" y="182"/>
                    <a:pt x="473" y="184"/>
                    <a:pt x="475" y="188"/>
                  </a:cubicBezTo>
                  <a:cubicBezTo>
                    <a:pt x="482" y="205"/>
                    <a:pt x="488" y="222"/>
                    <a:pt x="494" y="239"/>
                  </a:cubicBezTo>
                  <a:cubicBezTo>
                    <a:pt x="499" y="253"/>
                    <a:pt x="505" y="268"/>
                    <a:pt x="510" y="282"/>
                  </a:cubicBezTo>
                  <a:cubicBezTo>
                    <a:pt x="510" y="314"/>
                    <a:pt x="499" y="356"/>
                    <a:pt x="466" y="362"/>
                  </a:cubicBezTo>
                  <a:close/>
                  <a:moveTo>
                    <a:pt x="532" y="426"/>
                  </a:moveTo>
                  <a:cubicBezTo>
                    <a:pt x="530" y="431"/>
                    <a:pt x="525" y="437"/>
                    <a:pt x="519" y="441"/>
                  </a:cubicBezTo>
                  <a:cubicBezTo>
                    <a:pt x="516" y="443"/>
                    <a:pt x="515" y="434"/>
                    <a:pt x="515" y="432"/>
                  </a:cubicBezTo>
                  <a:cubicBezTo>
                    <a:pt x="513" y="425"/>
                    <a:pt x="513" y="417"/>
                    <a:pt x="511" y="410"/>
                  </a:cubicBezTo>
                  <a:cubicBezTo>
                    <a:pt x="509" y="404"/>
                    <a:pt x="503" y="399"/>
                    <a:pt x="510" y="392"/>
                  </a:cubicBezTo>
                  <a:cubicBezTo>
                    <a:pt x="513" y="389"/>
                    <a:pt x="516" y="386"/>
                    <a:pt x="520" y="383"/>
                  </a:cubicBezTo>
                  <a:cubicBezTo>
                    <a:pt x="520" y="384"/>
                    <a:pt x="520" y="384"/>
                    <a:pt x="520" y="384"/>
                  </a:cubicBezTo>
                  <a:cubicBezTo>
                    <a:pt x="520" y="387"/>
                    <a:pt x="523" y="388"/>
                    <a:pt x="525" y="387"/>
                  </a:cubicBezTo>
                  <a:cubicBezTo>
                    <a:pt x="525" y="387"/>
                    <a:pt x="525" y="387"/>
                    <a:pt x="525" y="387"/>
                  </a:cubicBezTo>
                  <a:cubicBezTo>
                    <a:pt x="535" y="398"/>
                    <a:pt x="540" y="411"/>
                    <a:pt x="532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3" name="Freeform 8"/>
            <p:cNvSpPr/>
            <p:nvPr>
              <p:custDataLst>
                <p:tags r:id="rId7"/>
              </p:custDataLst>
            </p:nvPr>
          </p:nvSpPr>
          <p:spPr bwMode="auto">
            <a:xfrm>
              <a:off x="6949668" y="2495998"/>
              <a:ext cx="85367" cy="91769"/>
            </a:xfrm>
            <a:custGeom>
              <a:avLst/>
              <a:gdLst>
                <a:gd name="T0" fmla="*/ 16 w 17"/>
                <a:gd name="T1" fmla="*/ 3 h 18"/>
                <a:gd name="T2" fmla="*/ 12 w 17"/>
                <a:gd name="T3" fmla="*/ 0 h 18"/>
                <a:gd name="T4" fmla="*/ 2 w 17"/>
                <a:gd name="T5" fmla="*/ 5 h 18"/>
                <a:gd name="T6" fmla="*/ 2 w 17"/>
                <a:gd name="T7" fmla="*/ 7 h 18"/>
                <a:gd name="T8" fmla="*/ 1 w 17"/>
                <a:gd name="T9" fmla="*/ 13 h 18"/>
                <a:gd name="T10" fmla="*/ 1 w 17"/>
                <a:gd name="T11" fmla="*/ 13 h 18"/>
                <a:gd name="T12" fmla="*/ 1 w 17"/>
                <a:gd name="T13" fmla="*/ 15 h 18"/>
                <a:gd name="T14" fmla="*/ 5 w 17"/>
                <a:gd name="T15" fmla="*/ 18 h 18"/>
                <a:gd name="T16" fmla="*/ 7 w 17"/>
                <a:gd name="T17" fmla="*/ 18 h 18"/>
                <a:gd name="T18" fmla="*/ 9 w 17"/>
                <a:gd name="T19" fmla="*/ 17 h 18"/>
                <a:gd name="T20" fmla="*/ 15 w 17"/>
                <a:gd name="T21" fmla="*/ 14 h 18"/>
                <a:gd name="T22" fmla="*/ 16 w 17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8">
                  <a:moveTo>
                    <a:pt x="16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8" y="1"/>
                    <a:pt x="5" y="2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9"/>
                    <a:pt x="0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1" y="17"/>
                    <a:pt x="3" y="18"/>
                    <a:pt x="5" y="18"/>
                  </a:cubicBezTo>
                  <a:cubicBezTo>
                    <a:pt x="5" y="18"/>
                    <a:pt x="6" y="18"/>
                    <a:pt x="7" y="18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4" name="Freeform 9"/>
            <p:cNvSpPr/>
            <p:nvPr>
              <p:custDataLst>
                <p:tags r:id="rId8"/>
              </p:custDataLst>
            </p:nvPr>
          </p:nvSpPr>
          <p:spPr bwMode="auto">
            <a:xfrm>
              <a:off x="5590202" y="2101176"/>
              <a:ext cx="994523" cy="958243"/>
            </a:xfrm>
            <a:custGeom>
              <a:avLst/>
              <a:gdLst>
                <a:gd name="T0" fmla="*/ 191 w 196"/>
                <a:gd name="T1" fmla="*/ 52 h 189"/>
                <a:gd name="T2" fmla="*/ 158 w 196"/>
                <a:gd name="T3" fmla="*/ 8 h 189"/>
                <a:gd name="T4" fmla="*/ 108 w 196"/>
                <a:gd name="T5" fmla="*/ 0 h 189"/>
                <a:gd name="T6" fmla="*/ 31 w 196"/>
                <a:gd name="T7" fmla="*/ 50 h 189"/>
                <a:gd name="T8" fmla="*/ 38 w 196"/>
                <a:gd name="T9" fmla="*/ 117 h 189"/>
                <a:gd name="T10" fmla="*/ 4 w 196"/>
                <a:gd name="T11" fmla="*/ 169 h 189"/>
                <a:gd name="T12" fmla="*/ 8 w 196"/>
                <a:gd name="T13" fmla="*/ 176 h 189"/>
                <a:gd name="T14" fmla="*/ 45 w 196"/>
                <a:gd name="T15" fmla="*/ 126 h 189"/>
                <a:gd name="T16" fmla="*/ 40 w 196"/>
                <a:gd name="T17" fmla="*/ 40 h 189"/>
                <a:gd name="T18" fmla="*/ 142 w 196"/>
                <a:gd name="T19" fmla="*/ 11 h 189"/>
                <a:gd name="T20" fmla="*/ 189 w 196"/>
                <a:gd name="T21" fmla="*/ 118 h 189"/>
                <a:gd name="T22" fmla="*/ 181 w 196"/>
                <a:gd name="T23" fmla="*/ 158 h 189"/>
                <a:gd name="T24" fmla="*/ 144 w 196"/>
                <a:gd name="T25" fmla="*/ 178 h 189"/>
                <a:gd name="T26" fmla="*/ 103 w 196"/>
                <a:gd name="T27" fmla="*/ 181 h 189"/>
                <a:gd name="T28" fmla="*/ 53 w 196"/>
                <a:gd name="T29" fmla="*/ 179 h 189"/>
                <a:gd name="T30" fmla="*/ 16 w 196"/>
                <a:gd name="T31" fmla="*/ 175 h 189"/>
                <a:gd name="T32" fmla="*/ 14 w 196"/>
                <a:gd name="T33" fmla="*/ 175 h 189"/>
                <a:gd name="T34" fmla="*/ 12 w 196"/>
                <a:gd name="T35" fmla="*/ 175 h 189"/>
                <a:gd name="T36" fmla="*/ 11 w 196"/>
                <a:gd name="T37" fmla="*/ 181 h 189"/>
                <a:gd name="T38" fmla="*/ 106 w 196"/>
                <a:gd name="T39" fmla="*/ 188 h 189"/>
                <a:gd name="T40" fmla="*/ 175 w 196"/>
                <a:gd name="T41" fmla="*/ 175 h 189"/>
                <a:gd name="T42" fmla="*/ 196 w 196"/>
                <a:gd name="T43" fmla="*/ 113 h 189"/>
                <a:gd name="T44" fmla="*/ 191 w 196"/>
                <a:gd name="T45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189">
                  <a:moveTo>
                    <a:pt x="191" y="52"/>
                  </a:moveTo>
                  <a:cubicBezTo>
                    <a:pt x="186" y="34"/>
                    <a:pt x="175" y="17"/>
                    <a:pt x="158" y="8"/>
                  </a:cubicBezTo>
                  <a:cubicBezTo>
                    <a:pt x="144" y="1"/>
                    <a:pt x="124" y="0"/>
                    <a:pt x="108" y="0"/>
                  </a:cubicBezTo>
                  <a:cubicBezTo>
                    <a:pt x="75" y="0"/>
                    <a:pt x="34" y="11"/>
                    <a:pt x="31" y="50"/>
                  </a:cubicBezTo>
                  <a:cubicBezTo>
                    <a:pt x="30" y="73"/>
                    <a:pt x="39" y="94"/>
                    <a:pt x="38" y="117"/>
                  </a:cubicBezTo>
                  <a:cubicBezTo>
                    <a:pt x="37" y="142"/>
                    <a:pt x="23" y="156"/>
                    <a:pt x="4" y="169"/>
                  </a:cubicBezTo>
                  <a:cubicBezTo>
                    <a:pt x="0" y="172"/>
                    <a:pt x="4" y="178"/>
                    <a:pt x="8" y="176"/>
                  </a:cubicBezTo>
                  <a:cubicBezTo>
                    <a:pt x="25" y="163"/>
                    <a:pt x="43" y="149"/>
                    <a:pt x="45" y="126"/>
                  </a:cubicBezTo>
                  <a:cubicBezTo>
                    <a:pt x="47" y="98"/>
                    <a:pt x="33" y="68"/>
                    <a:pt x="40" y="40"/>
                  </a:cubicBezTo>
                  <a:cubicBezTo>
                    <a:pt x="50" y="1"/>
                    <a:pt x="112" y="5"/>
                    <a:pt x="142" y="11"/>
                  </a:cubicBezTo>
                  <a:cubicBezTo>
                    <a:pt x="190" y="21"/>
                    <a:pt x="189" y="79"/>
                    <a:pt x="189" y="118"/>
                  </a:cubicBezTo>
                  <a:cubicBezTo>
                    <a:pt x="189" y="132"/>
                    <a:pt x="188" y="146"/>
                    <a:pt x="181" y="158"/>
                  </a:cubicBezTo>
                  <a:cubicBezTo>
                    <a:pt x="174" y="171"/>
                    <a:pt x="158" y="176"/>
                    <a:pt x="144" y="178"/>
                  </a:cubicBezTo>
                  <a:cubicBezTo>
                    <a:pt x="130" y="181"/>
                    <a:pt x="116" y="180"/>
                    <a:pt x="103" y="181"/>
                  </a:cubicBezTo>
                  <a:cubicBezTo>
                    <a:pt x="86" y="181"/>
                    <a:pt x="70" y="181"/>
                    <a:pt x="53" y="179"/>
                  </a:cubicBezTo>
                  <a:cubicBezTo>
                    <a:pt x="41" y="178"/>
                    <a:pt x="28" y="177"/>
                    <a:pt x="16" y="175"/>
                  </a:cubicBezTo>
                  <a:cubicBezTo>
                    <a:pt x="15" y="175"/>
                    <a:pt x="14" y="175"/>
                    <a:pt x="14" y="175"/>
                  </a:cubicBezTo>
                  <a:cubicBezTo>
                    <a:pt x="13" y="175"/>
                    <a:pt x="12" y="175"/>
                    <a:pt x="12" y="175"/>
                  </a:cubicBezTo>
                  <a:cubicBezTo>
                    <a:pt x="7" y="175"/>
                    <a:pt x="7" y="181"/>
                    <a:pt x="11" y="181"/>
                  </a:cubicBezTo>
                  <a:cubicBezTo>
                    <a:pt x="42" y="186"/>
                    <a:pt x="74" y="189"/>
                    <a:pt x="106" y="188"/>
                  </a:cubicBezTo>
                  <a:cubicBezTo>
                    <a:pt x="128" y="187"/>
                    <a:pt x="155" y="188"/>
                    <a:pt x="175" y="175"/>
                  </a:cubicBezTo>
                  <a:cubicBezTo>
                    <a:pt x="196" y="160"/>
                    <a:pt x="196" y="136"/>
                    <a:pt x="196" y="113"/>
                  </a:cubicBezTo>
                  <a:cubicBezTo>
                    <a:pt x="196" y="92"/>
                    <a:pt x="196" y="72"/>
                    <a:pt x="191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5" name="Freeform 10"/>
            <p:cNvSpPr/>
            <p:nvPr>
              <p:custDataLst>
                <p:tags r:id="rId9"/>
              </p:custDataLst>
            </p:nvPr>
          </p:nvSpPr>
          <p:spPr bwMode="auto">
            <a:xfrm>
              <a:off x="5965816" y="2248434"/>
              <a:ext cx="264637" cy="59757"/>
            </a:xfrm>
            <a:custGeom>
              <a:avLst/>
              <a:gdLst>
                <a:gd name="T0" fmla="*/ 51 w 52"/>
                <a:gd name="T1" fmla="*/ 5 h 12"/>
                <a:gd name="T2" fmla="*/ 34 w 52"/>
                <a:gd name="T3" fmla="*/ 4 h 12"/>
                <a:gd name="T4" fmla="*/ 5 w 52"/>
                <a:gd name="T5" fmla="*/ 2 h 12"/>
                <a:gd name="T6" fmla="*/ 1 w 52"/>
                <a:gd name="T7" fmla="*/ 4 h 12"/>
                <a:gd name="T8" fmla="*/ 19 w 52"/>
                <a:gd name="T9" fmla="*/ 11 h 12"/>
                <a:gd name="T10" fmla="*/ 51 w 52"/>
                <a:gd name="T11" fmla="*/ 8 h 12"/>
                <a:gd name="T12" fmla="*/ 51 w 52"/>
                <a:gd name="T1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2">
                  <a:moveTo>
                    <a:pt x="51" y="5"/>
                  </a:moveTo>
                  <a:cubicBezTo>
                    <a:pt x="46" y="2"/>
                    <a:pt x="39" y="4"/>
                    <a:pt x="34" y="4"/>
                  </a:cubicBezTo>
                  <a:cubicBezTo>
                    <a:pt x="27" y="5"/>
                    <a:pt x="9" y="8"/>
                    <a:pt x="5" y="2"/>
                  </a:cubicBezTo>
                  <a:cubicBezTo>
                    <a:pt x="4" y="0"/>
                    <a:pt x="0" y="2"/>
                    <a:pt x="1" y="4"/>
                  </a:cubicBezTo>
                  <a:cubicBezTo>
                    <a:pt x="3" y="11"/>
                    <a:pt x="13" y="11"/>
                    <a:pt x="19" y="11"/>
                  </a:cubicBezTo>
                  <a:cubicBezTo>
                    <a:pt x="28" y="11"/>
                    <a:pt x="43" y="12"/>
                    <a:pt x="51" y="8"/>
                  </a:cubicBezTo>
                  <a:cubicBezTo>
                    <a:pt x="52" y="7"/>
                    <a:pt x="52" y="5"/>
                    <a:pt x="5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6" name="Freeform 11"/>
            <p:cNvSpPr/>
            <p:nvPr>
              <p:custDataLst>
                <p:tags r:id="rId10"/>
              </p:custDataLst>
            </p:nvPr>
          </p:nvSpPr>
          <p:spPr bwMode="auto">
            <a:xfrm>
              <a:off x="5925267" y="2340203"/>
              <a:ext cx="426834" cy="44818"/>
            </a:xfrm>
            <a:custGeom>
              <a:avLst/>
              <a:gdLst>
                <a:gd name="T0" fmla="*/ 80 w 84"/>
                <a:gd name="T1" fmla="*/ 2 h 9"/>
                <a:gd name="T2" fmla="*/ 44 w 84"/>
                <a:gd name="T3" fmla="*/ 1 h 9"/>
                <a:gd name="T4" fmla="*/ 2 w 84"/>
                <a:gd name="T5" fmla="*/ 3 h 9"/>
                <a:gd name="T6" fmla="*/ 3 w 84"/>
                <a:gd name="T7" fmla="*/ 7 h 9"/>
                <a:gd name="T8" fmla="*/ 40 w 84"/>
                <a:gd name="T9" fmla="*/ 8 h 9"/>
                <a:gd name="T10" fmla="*/ 80 w 84"/>
                <a:gd name="T11" fmla="*/ 8 h 9"/>
                <a:gd name="T12" fmla="*/ 80 w 84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9">
                  <a:moveTo>
                    <a:pt x="80" y="2"/>
                  </a:moveTo>
                  <a:cubicBezTo>
                    <a:pt x="68" y="0"/>
                    <a:pt x="56" y="1"/>
                    <a:pt x="44" y="1"/>
                  </a:cubicBezTo>
                  <a:cubicBezTo>
                    <a:pt x="30" y="2"/>
                    <a:pt x="16" y="1"/>
                    <a:pt x="2" y="3"/>
                  </a:cubicBezTo>
                  <a:cubicBezTo>
                    <a:pt x="0" y="3"/>
                    <a:pt x="1" y="6"/>
                    <a:pt x="3" y="7"/>
                  </a:cubicBezTo>
                  <a:cubicBezTo>
                    <a:pt x="15" y="8"/>
                    <a:pt x="28" y="8"/>
                    <a:pt x="40" y="8"/>
                  </a:cubicBezTo>
                  <a:cubicBezTo>
                    <a:pt x="54" y="8"/>
                    <a:pt x="68" y="9"/>
                    <a:pt x="80" y="8"/>
                  </a:cubicBezTo>
                  <a:cubicBezTo>
                    <a:pt x="84" y="7"/>
                    <a:pt x="83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7" name="Freeform 12"/>
            <p:cNvSpPr/>
            <p:nvPr>
              <p:custDataLst>
                <p:tags r:id="rId11"/>
              </p:custDataLst>
            </p:nvPr>
          </p:nvSpPr>
          <p:spPr bwMode="auto">
            <a:xfrm>
              <a:off x="5910328" y="2425570"/>
              <a:ext cx="497261" cy="40549"/>
            </a:xfrm>
            <a:custGeom>
              <a:avLst/>
              <a:gdLst>
                <a:gd name="T0" fmla="*/ 94 w 98"/>
                <a:gd name="T1" fmla="*/ 1 h 8"/>
                <a:gd name="T2" fmla="*/ 3 w 98"/>
                <a:gd name="T3" fmla="*/ 2 h 8"/>
                <a:gd name="T4" fmla="*/ 3 w 98"/>
                <a:gd name="T5" fmla="*/ 6 h 8"/>
                <a:gd name="T6" fmla="*/ 94 w 98"/>
                <a:gd name="T7" fmla="*/ 7 h 8"/>
                <a:gd name="T8" fmla="*/ 94 w 9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8">
                  <a:moveTo>
                    <a:pt x="94" y="1"/>
                  </a:moveTo>
                  <a:cubicBezTo>
                    <a:pt x="64" y="0"/>
                    <a:pt x="33" y="1"/>
                    <a:pt x="3" y="2"/>
                  </a:cubicBezTo>
                  <a:cubicBezTo>
                    <a:pt x="1" y="2"/>
                    <a:pt x="0" y="6"/>
                    <a:pt x="3" y="6"/>
                  </a:cubicBezTo>
                  <a:cubicBezTo>
                    <a:pt x="33" y="7"/>
                    <a:pt x="64" y="8"/>
                    <a:pt x="94" y="7"/>
                  </a:cubicBezTo>
                  <a:cubicBezTo>
                    <a:pt x="98" y="7"/>
                    <a:pt x="98" y="1"/>
                    <a:pt x="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8" name="Freeform 13"/>
            <p:cNvSpPr/>
            <p:nvPr>
              <p:custDataLst>
                <p:tags r:id="rId12"/>
              </p:custDataLst>
            </p:nvPr>
          </p:nvSpPr>
          <p:spPr bwMode="auto">
            <a:xfrm>
              <a:off x="5906059" y="2495998"/>
              <a:ext cx="454578" cy="55488"/>
            </a:xfrm>
            <a:custGeom>
              <a:avLst/>
              <a:gdLst>
                <a:gd name="T0" fmla="*/ 88 w 90"/>
                <a:gd name="T1" fmla="*/ 5 h 11"/>
                <a:gd name="T2" fmla="*/ 49 w 90"/>
                <a:gd name="T3" fmla="*/ 3 h 11"/>
                <a:gd name="T4" fmla="*/ 4 w 90"/>
                <a:gd name="T5" fmla="*/ 4 h 11"/>
                <a:gd name="T6" fmla="*/ 4 w 90"/>
                <a:gd name="T7" fmla="*/ 10 h 11"/>
                <a:gd name="T8" fmla="*/ 49 w 90"/>
                <a:gd name="T9" fmla="*/ 10 h 11"/>
                <a:gd name="T10" fmla="*/ 70 w 90"/>
                <a:gd name="T11" fmla="*/ 10 h 11"/>
                <a:gd name="T12" fmla="*/ 87 w 90"/>
                <a:gd name="T13" fmla="*/ 9 h 11"/>
                <a:gd name="T14" fmla="*/ 88 w 90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11">
                  <a:moveTo>
                    <a:pt x="88" y="5"/>
                  </a:moveTo>
                  <a:cubicBezTo>
                    <a:pt x="77" y="0"/>
                    <a:pt x="61" y="3"/>
                    <a:pt x="49" y="3"/>
                  </a:cubicBezTo>
                  <a:cubicBezTo>
                    <a:pt x="34" y="3"/>
                    <a:pt x="19" y="3"/>
                    <a:pt x="4" y="4"/>
                  </a:cubicBezTo>
                  <a:cubicBezTo>
                    <a:pt x="0" y="4"/>
                    <a:pt x="0" y="10"/>
                    <a:pt x="4" y="10"/>
                  </a:cubicBezTo>
                  <a:cubicBezTo>
                    <a:pt x="19" y="10"/>
                    <a:pt x="34" y="10"/>
                    <a:pt x="49" y="10"/>
                  </a:cubicBezTo>
                  <a:cubicBezTo>
                    <a:pt x="56" y="10"/>
                    <a:pt x="63" y="10"/>
                    <a:pt x="70" y="10"/>
                  </a:cubicBezTo>
                  <a:cubicBezTo>
                    <a:pt x="76" y="10"/>
                    <a:pt x="82" y="11"/>
                    <a:pt x="87" y="9"/>
                  </a:cubicBezTo>
                  <a:cubicBezTo>
                    <a:pt x="89" y="8"/>
                    <a:pt x="90" y="5"/>
                    <a:pt x="8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9" name="Freeform 14"/>
            <p:cNvSpPr/>
            <p:nvPr>
              <p:custDataLst>
                <p:tags r:id="rId13"/>
              </p:custDataLst>
            </p:nvPr>
          </p:nvSpPr>
          <p:spPr bwMode="auto">
            <a:xfrm>
              <a:off x="5910328" y="2632585"/>
              <a:ext cx="456712" cy="46952"/>
            </a:xfrm>
            <a:custGeom>
              <a:avLst/>
              <a:gdLst>
                <a:gd name="T0" fmla="*/ 86 w 90"/>
                <a:gd name="T1" fmla="*/ 1 h 9"/>
                <a:gd name="T2" fmla="*/ 3 w 90"/>
                <a:gd name="T3" fmla="*/ 2 h 9"/>
                <a:gd name="T4" fmla="*/ 3 w 90"/>
                <a:gd name="T5" fmla="*/ 7 h 9"/>
                <a:gd name="T6" fmla="*/ 86 w 90"/>
                <a:gd name="T7" fmla="*/ 8 h 9"/>
                <a:gd name="T8" fmla="*/ 86 w 90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">
                  <a:moveTo>
                    <a:pt x="86" y="1"/>
                  </a:moveTo>
                  <a:cubicBezTo>
                    <a:pt x="59" y="0"/>
                    <a:pt x="31" y="1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1" y="8"/>
                    <a:pt x="58" y="9"/>
                    <a:pt x="86" y="8"/>
                  </a:cubicBezTo>
                  <a:cubicBezTo>
                    <a:pt x="90" y="8"/>
                    <a:pt x="90" y="1"/>
                    <a:pt x="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40" name="Freeform 15"/>
            <p:cNvSpPr/>
            <p:nvPr>
              <p:custDataLst>
                <p:tags r:id="rId14"/>
              </p:custDataLst>
            </p:nvPr>
          </p:nvSpPr>
          <p:spPr bwMode="auto">
            <a:xfrm>
              <a:off x="5976487" y="2713683"/>
              <a:ext cx="384151" cy="46952"/>
            </a:xfrm>
            <a:custGeom>
              <a:avLst/>
              <a:gdLst>
                <a:gd name="T0" fmla="*/ 76 w 76"/>
                <a:gd name="T1" fmla="*/ 5 h 9"/>
                <a:gd name="T2" fmla="*/ 74 w 76"/>
                <a:gd name="T3" fmla="*/ 2 h 9"/>
                <a:gd name="T4" fmla="*/ 71 w 76"/>
                <a:gd name="T5" fmla="*/ 1 h 9"/>
                <a:gd name="T6" fmla="*/ 4 w 76"/>
                <a:gd name="T7" fmla="*/ 1 h 9"/>
                <a:gd name="T8" fmla="*/ 4 w 76"/>
                <a:gd name="T9" fmla="*/ 8 h 9"/>
                <a:gd name="T10" fmla="*/ 72 w 76"/>
                <a:gd name="T11" fmla="*/ 8 h 9"/>
                <a:gd name="T12" fmla="*/ 73 w 76"/>
                <a:gd name="T13" fmla="*/ 8 h 9"/>
                <a:gd name="T14" fmla="*/ 76 w 7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">
                  <a:moveTo>
                    <a:pt x="76" y="5"/>
                  </a:moveTo>
                  <a:cubicBezTo>
                    <a:pt x="76" y="3"/>
                    <a:pt x="75" y="2"/>
                    <a:pt x="74" y="2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49" y="0"/>
                    <a:pt x="26" y="1"/>
                    <a:pt x="4" y="1"/>
                  </a:cubicBezTo>
                  <a:cubicBezTo>
                    <a:pt x="0" y="1"/>
                    <a:pt x="0" y="8"/>
                    <a:pt x="4" y="8"/>
                  </a:cubicBezTo>
                  <a:cubicBezTo>
                    <a:pt x="26" y="8"/>
                    <a:pt x="49" y="9"/>
                    <a:pt x="72" y="8"/>
                  </a:cubicBezTo>
                  <a:cubicBezTo>
                    <a:pt x="72" y="8"/>
                    <a:pt x="73" y="8"/>
                    <a:pt x="73" y="8"/>
                  </a:cubicBezTo>
                  <a:cubicBezTo>
                    <a:pt x="75" y="8"/>
                    <a:pt x="76" y="6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4" name="Freeform 16"/>
            <p:cNvSpPr/>
            <p:nvPr>
              <p:custDataLst>
                <p:tags r:id="rId15"/>
              </p:custDataLst>
            </p:nvPr>
          </p:nvSpPr>
          <p:spPr bwMode="auto">
            <a:xfrm>
              <a:off x="5935938" y="2801184"/>
              <a:ext cx="262503" cy="44818"/>
            </a:xfrm>
            <a:custGeom>
              <a:avLst/>
              <a:gdLst>
                <a:gd name="T0" fmla="*/ 49 w 52"/>
                <a:gd name="T1" fmla="*/ 2 h 9"/>
                <a:gd name="T2" fmla="*/ 27 w 52"/>
                <a:gd name="T3" fmla="*/ 1 h 9"/>
                <a:gd name="T4" fmla="*/ 4 w 52"/>
                <a:gd name="T5" fmla="*/ 1 h 9"/>
                <a:gd name="T6" fmla="*/ 4 w 52"/>
                <a:gd name="T7" fmla="*/ 7 h 9"/>
                <a:gd name="T8" fmla="*/ 27 w 52"/>
                <a:gd name="T9" fmla="*/ 8 h 9"/>
                <a:gd name="T10" fmla="*/ 48 w 52"/>
                <a:gd name="T11" fmla="*/ 7 h 9"/>
                <a:gd name="T12" fmla="*/ 49 w 5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9">
                  <a:moveTo>
                    <a:pt x="49" y="2"/>
                  </a:moveTo>
                  <a:cubicBezTo>
                    <a:pt x="42" y="0"/>
                    <a:pt x="34" y="1"/>
                    <a:pt x="27" y="1"/>
                  </a:cubicBezTo>
                  <a:cubicBezTo>
                    <a:pt x="19" y="1"/>
                    <a:pt x="12" y="1"/>
                    <a:pt x="4" y="1"/>
                  </a:cubicBezTo>
                  <a:cubicBezTo>
                    <a:pt x="0" y="1"/>
                    <a:pt x="0" y="7"/>
                    <a:pt x="4" y="7"/>
                  </a:cubicBezTo>
                  <a:cubicBezTo>
                    <a:pt x="11" y="8"/>
                    <a:pt x="19" y="8"/>
                    <a:pt x="27" y="8"/>
                  </a:cubicBezTo>
                  <a:cubicBezTo>
                    <a:pt x="34" y="8"/>
                    <a:pt x="41" y="9"/>
                    <a:pt x="48" y="7"/>
                  </a:cubicBezTo>
                  <a:cubicBezTo>
                    <a:pt x="51" y="6"/>
                    <a:pt x="52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5" name="Freeform 17"/>
            <p:cNvSpPr/>
            <p:nvPr>
              <p:custDataLst>
                <p:tags r:id="rId16"/>
              </p:custDataLst>
            </p:nvPr>
          </p:nvSpPr>
          <p:spPr bwMode="auto">
            <a:xfrm>
              <a:off x="5935938" y="2856673"/>
              <a:ext cx="221954" cy="44818"/>
            </a:xfrm>
            <a:custGeom>
              <a:avLst/>
              <a:gdLst>
                <a:gd name="T0" fmla="*/ 40 w 44"/>
                <a:gd name="T1" fmla="*/ 1 h 9"/>
                <a:gd name="T2" fmla="*/ 1 w 44"/>
                <a:gd name="T3" fmla="*/ 6 h 9"/>
                <a:gd name="T4" fmla="*/ 1 w 44"/>
                <a:gd name="T5" fmla="*/ 8 h 9"/>
                <a:gd name="T6" fmla="*/ 39 w 44"/>
                <a:gd name="T7" fmla="*/ 8 h 9"/>
                <a:gd name="T8" fmla="*/ 40 w 4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9">
                  <a:moveTo>
                    <a:pt x="40" y="1"/>
                  </a:moveTo>
                  <a:cubicBezTo>
                    <a:pt x="27" y="1"/>
                    <a:pt x="12" y="0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3" y="9"/>
                    <a:pt x="26" y="8"/>
                    <a:pt x="39" y="8"/>
                  </a:cubicBezTo>
                  <a:cubicBezTo>
                    <a:pt x="44" y="8"/>
                    <a:pt x="44" y="1"/>
                    <a:pt x="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</p:grpSp>
      <p:sp>
        <p:nvSpPr>
          <p:cNvPr id="10" name="矩形 9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22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23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24"/>
            </p:custDataLst>
          </p:nvPr>
        </p:nvGrpSpPr>
        <p:grpSpPr>
          <a:xfrm>
            <a:off x="113665" y="108585"/>
            <a:ext cx="724535" cy="1000760"/>
            <a:chOff x="1413107" y="1041560"/>
            <a:chExt cx="3428652" cy="4730919"/>
          </a:xfrm>
          <a:noFill/>
        </p:grpSpPr>
        <p:sp>
          <p:nvSpPr>
            <p:cNvPr id="13" name="任意多边形 51"/>
            <p:cNvSpPr/>
            <p:nvPr>
              <p:custDataLst>
                <p:tags r:id="rId25"/>
              </p:custDataLst>
            </p:nvPr>
          </p:nvSpPr>
          <p:spPr>
            <a:xfrm>
              <a:off x="1413107" y="1041560"/>
              <a:ext cx="3428652" cy="3178746"/>
            </a:xfrm>
            <a:custGeom>
              <a:avLst/>
              <a:gdLst>
                <a:gd name="connsiteX0" fmla="*/ 1699290 w 3469620"/>
                <a:gd name="connsiteY0" fmla="*/ 63 h 3177017"/>
                <a:gd name="connsiteX1" fmla="*/ 3469474 w 3469620"/>
                <a:gd name="connsiteY1" fmla="*/ 1852310 h 3177017"/>
                <a:gd name="connsiteX2" fmla="*/ 2601967 w 3469620"/>
                <a:gd name="connsiteY2" fmla="*/ 3165294 h 3177017"/>
                <a:gd name="connsiteX3" fmla="*/ 1124859 w 3469620"/>
                <a:gd name="connsiteY3" fmla="*/ 3177017 h 3177017"/>
                <a:gd name="connsiteX4" fmla="*/ 11167 w 3469620"/>
                <a:gd name="connsiteY4" fmla="*/ 1899201 h 3177017"/>
                <a:gd name="connsiteX5" fmla="*/ 1699290 w 3469620"/>
                <a:gd name="connsiteY5" fmla="*/ 63 h 3177017"/>
                <a:gd name="connsiteX0-1" fmla="*/ 1699290 w 3469620"/>
                <a:gd name="connsiteY0-2" fmla="*/ 63 h 3177017"/>
                <a:gd name="connsiteX1-3" fmla="*/ 3469474 w 3469620"/>
                <a:gd name="connsiteY1-4" fmla="*/ 1852310 h 3177017"/>
                <a:gd name="connsiteX2-5" fmla="*/ 2601967 w 3469620"/>
                <a:gd name="connsiteY2-6" fmla="*/ 3165294 h 3177017"/>
                <a:gd name="connsiteX3-7" fmla="*/ 1124859 w 3469620"/>
                <a:gd name="connsiteY3-8" fmla="*/ 3177017 h 3177017"/>
                <a:gd name="connsiteX4-9" fmla="*/ 11167 w 3469620"/>
                <a:gd name="connsiteY4-10" fmla="*/ 1899201 h 3177017"/>
                <a:gd name="connsiteX5-11" fmla="*/ 1699290 w 3469620"/>
                <a:gd name="connsiteY5-12" fmla="*/ 63 h 3177017"/>
                <a:gd name="connsiteX0-13" fmla="*/ 1699290 w 3469620"/>
                <a:gd name="connsiteY0-14" fmla="*/ 63 h 3177017"/>
                <a:gd name="connsiteX1-15" fmla="*/ 3469474 w 3469620"/>
                <a:gd name="connsiteY1-16" fmla="*/ 1852310 h 3177017"/>
                <a:gd name="connsiteX2-17" fmla="*/ 2601967 w 3469620"/>
                <a:gd name="connsiteY2-18" fmla="*/ 3165294 h 3177017"/>
                <a:gd name="connsiteX3-19" fmla="*/ 1124859 w 3469620"/>
                <a:gd name="connsiteY3-20" fmla="*/ 3177017 h 3177017"/>
                <a:gd name="connsiteX4-21" fmla="*/ 11167 w 3469620"/>
                <a:gd name="connsiteY4-22" fmla="*/ 1899201 h 3177017"/>
                <a:gd name="connsiteX5-23" fmla="*/ 1699290 w 3469620"/>
                <a:gd name="connsiteY5-24" fmla="*/ 63 h 3177017"/>
                <a:gd name="connsiteX0-25" fmla="*/ 1699290 w 3469620"/>
                <a:gd name="connsiteY0-26" fmla="*/ 63 h 3177017"/>
                <a:gd name="connsiteX1-27" fmla="*/ 3469474 w 3469620"/>
                <a:gd name="connsiteY1-28" fmla="*/ 1852310 h 3177017"/>
                <a:gd name="connsiteX2-29" fmla="*/ 2601967 w 3469620"/>
                <a:gd name="connsiteY2-30" fmla="*/ 3165294 h 3177017"/>
                <a:gd name="connsiteX3-31" fmla="*/ 1124859 w 3469620"/>
                <a:gd name="connsiteY3-32" fmla="*/ 3177017 h 3177017"/>
                <a:gd name="connsiteX4-33" fmla="*/ 11167 w 3469620"/>
                <a:gd name="connsiteY4-34" fmla="*/ 1899201 h 3177017"/>
                <a:gd name="connsiteX5-35" fmla="*/ 1699290 w 3469620"/>
                <a:gd name="connsiteY5-36" fmla="*/ 63 h 3177017"/>
                <a:gd name="connsiteX0-37" fmla="*/ 1699290 w 3469620"/>
                <a:gd name="connsiteY0-38" fmla="*/ 63 h 3177017"/>
                <a:gd name="connsiteX1-39" fmla="*/ 3469474 w 3469620"/>
                <a:gd name="connsiteY1-40" fmla="*/ 1852310 h 3177017"/>
                <a:gd name="connsiteX2-41" fmla="*/ 2601967 w 3469620"/>
                <a:gd name="connsiteY2-42" fmla="*/ 3165294 h 3177017"/>
                <a:gd name="connsiteX3-43" fmla="*/ 1124859 w 3469620"/>
                <a:gd name="connsiteY3-44" fmla="*/ 3177017 h 3177017"/>
                <a:gd name="connsiteX4-45" fmla="*/ 11167 w 3469620"/>
                <a:gd name="connsiteY4-46" fmla="*/ 1899201 h 3177017"/>
                <a:gd name="connsiteX5-47" fmla="*/ 1699290 w 3469620"/>
                <a:gd name="connsiteY5-48" fmla="*/ 63 h 3177017"/>
                <a:gd name="connsiteX0-49" fmla="*/ 1694323 w 3464653"/>
                <a:gd name="connsiteY0-50" fmla="*/ 63 h 3177017"/>
                <a:gd name="connsiteX1-51" fmla="*/ 3464507 w 3464653"/>
                <a:gd name="connsiteY1-52" fmla="*/ 1852310 h 3177017"/>
                <a:gd name="connsiteX2-53" fmla="*/ 2597000 w 3464653"/>
                <a:gd name="connsiteY2-54" fmla="*/ 3165294 h 3177017"/>
                <a:gd name="connsiteX3-55" fmla="*/ 1119892 w 3464653"/>
                <a:gd name="connsiteY3-56" fmla="*/ 3177017 h 3177017"/>
                <a:gd name="connsiteX4-57" fmla="*/ 6200 w 3464653"/>
                <a:gd name="connsiteY4-58" fmla="*/ 1899201 h 3177017"/>
                <a:gd name="connsiteX5-59" fmla="*/ 1694323 w 3464653"/>
                <a:gd name="connsiteY5-60" fmla="*/ 63 h 3177017"/>
                <a:gd name="connsiteX0-61" fmla="*/ 1693073 w 3428206"/>
                <a:gd name="connsiteY0-62" fmla="*/ 628 h 3177582"/>
                <a:gd name="connsiteX1-63" fmla="*/ 3428088 w 3428206"/>
                <a:gd name="connsiteY1-64" fmla="*/ 1759090 h 3177582"/>
                <a:gd name="connsiteX2-65" fmla="*/ 2595750 w 3428206"/>
                <a:gd name="connsiteY2-66" fmla="*/ 3165859 h 3177582"/>
                <a:gd name="connsiteX3-67" fmla="*/ 1118642 w 3428206"/>
                <a:gd name="connsiteY3-68" fmla="*/ 3177582 h 3177582"/>
                <a:gd name="connsiteX4-69" fmla="*/ 4950 w 3428206"/>
                <a:gd name="connsiteY4-70" fmla="*/ 1899766 h 3177582"/>
                <a:gd name="connsiteX5-71" fmla="*/ 1693073 w 3428206"/>
                <a:gd name="connsiteY5-72" fmla="*/ 628 h 3177582"/>
                <a:gd name="connsiteX0-73" fmla="*/ 1694500 w 3429671"/>
                <a:gd name="connsiteY0-74" fmla="*/ 117 h 3177071"/>
                <a:gd name="connsiteX1-75" fmla="*/ 3429515 w 3429671"/>
                <a:gd name="connsiteY1-76" fmla="*/ 1758579 h 3177071"/>
                <a:gd name="connsiteX2-77" fmla="*/ 2597177 w 3429671"/>
                <a:gd name="connsiteY2-78" fmla="*/ 3165348 h 3177071"/>
                <a:gd name="connsiteX3-79" fmla="*/ 1120069 w 3429671"/>
                <a:gd name="connsiteY3-80" fmla="*/ 3177071 h 3177071"/>
                <a:gd name="connsiteX4-81" fmla="*/ 6377 w 3429671"/>
                <a:gd name="connsiteY4-82" fmla="*/ 1899255 h 3177071"/>
                <a:gd name="connsiteX5-83" fmla="*/ 1694500 w 3429671"/>
                <a:gd name="connsiteY5-84" fmla="*/ 117 h 3177071"/>
                <a:gd name="connsiteX0-85" fmla="*/ 1694806 w 3429986"/>
                <a:gd name="connsiteY0-86" fmla="*/ 162 h 3177116"/>
                <a:gd name="connsiteX1-87" fmla="*/ 3429821 w 3429986"/>
                <a:gd name="connsiteY1-88" fmla="*/ 1758624 h 3177116"/>
                <a:gd name="connsiteX2-89" fmla="*/ 2597483 w 3429986"/>
                <a:gd name="connsiteY2-90" fmla="*/ 3165393 h 3177116"/>
                <a:gd name="connsiteX3-91" fmla="*/ 1120375 w 3429986"/>
                <a:gd name="connsiteY3-92" fmla="*/ 3177116 h 3177116"/>
                <a:gd name="connsiteX4-93" fmla="*/ 6683 w 3429986"/>
                <a:gd name="connsiteY4-94" fmla="*/ 1899300 h 3177116"/>
                <a:gd name="connsiteX5-95" fmla="*/ 1694806 w 3429986"/>
                <a:gd name="connsiteY5-96" fmla="*/ 162 h 3177116"/>
                <a:gd name="connsiteX0-97" fmla="*/ 1693073 w 3428206"/>
                <a:gd name="connsiteY0-98" fmla="*/ 3527 h 3180481"/>
                <a:gd name="connsiteX1-99" fmla="*/ 3428088 w 3428206"/>
                <a:gd name="connsiteY1-100" fmla="*/ 1597866 h 3180481"/>
                <a:gd name="connsiteX2-101" fmla="*/ 2595750 w 3428206"/>
                <a:gd name="connsiteY2-102" fmla="*/ 3168758 h 3180481"/>
                <a:gd name="connsiteX3-103" fmla="*/ 1118642 w 3428206"/>
                <a:gd name="connsiteY3-104" fmla="*/ 3180481 h 3180481"/>
                <a:gd name="connsiteX4-105" fmla="*/ 4950 w 3428206"/>
                <a:gd name="connsiteY4-106" fmla="*/ 1902665 h 3180481"/>
                <a:gd name="connsiteX5-107" fmla="*/ 1693073 w 3428206"/>
                <a:gd name="connsiteY5-108" fmla="*/ 3527 h 3180481"/>
                <a:gd name="connsiteX0-109" fmla="*/ 1693073 w 3428206"/>
                <a:gd name="connsiteY0-110" fmla="*/ 835 h 3177789"/>
                <a:gd name="connsiteX1-111" fmla="*/ 3428088 w 3428206"/>
                <a:gd name="connsiteY1-112" fmla="*/ 1595174 h 3177789"/>
                <a:gd name="connsiteX2-113" fmla="*/ 2595750 w 3428206"/>
                <a:gd name="connsiteY2-114" fmla="*/ 3166066 h 3177789"/>
                <a:gd name="connsiteX3-115" fmla="*/ 1118642 w 3428206"/>
                <a:gd name="connsiteY3-116" fmla="*/ 3177789 h 3177789"/>
                <a:gd name="connsiteX4-117" fmla="*/ 4950 w 3428206"/>
                <a:gd name="connsiteY4-118" fmla="*/ 1735850 h 3177789"/>
                <a:gd name="connsiteX5-119" fmla="*/ 1693073 w 3428206"/>
                <a:gd name="connsiteY5-120" fmla="*/ 835 h 3177789"/>
                <a:gd name="connsiteX0-121" fmla="*/ 1693508 w 3428652"/>
                <a:gd name="connsiteY0-122" fmla="*/ 1792 h 3178746"/>
                <a:gd name="connsiteX1-123" fmla="*/ 3428523 w 3428652"/>
                <a:gd name="connsiteY1-124" fmla="*/ 1596131 h 3178746"/>
                <a:gd name="connsiteX2-125" fmla="*/ 2596185 w 3428652"/>
                <a:gd name="connsiteY2-126" fmla="*/ 3167023 h 3178746"/>
                <a:gd name="connsiteX3-127" fmla="*/ 1119077 w 3428652"/>
                <a:gd name="connsiteY3-128" fmla="*/ 3178746 h 3178746"/>
                <a:gd name="connsiteX4-129" fmla="*/ 5385 w 3428652"/>
                <a:gd name="connsiteY4-130" fmla="*/ 1736807 h 3178746"/>
                <a:gd name="connsiteX5-131" fmla="*/ 1693508 w 3428652"/>
                <a:gd name="connsiteY5-132" fmla="*/ 1792 h 31787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428652" h="3178746">
                  <a:moveTo>
                    <a:pt x="1693508" y="1792"/>
                  </a:moveTo>
                  <a:cubicBezTo>
                    <a:pt x="2369539" y="-33378"/>
                    <a:pt x="3442200" y="447270"/>
                    <a:pt x="3428523" y="1596131"/>
                  </a:cubicBezTo>
                  <a:cubicBezTo>
                    <a:pt x="3414846" y="2744992"/>
                    <a:pt x="2998678" y="2995084"/>
                    <a:pt x="2596185" y="3167023"/>
                  </a:cubicBezTo>
                  <a:lnTo>
                    <a:pt x="1119077" y="3178746"/>
                  </a:lnTo>
                  <a:cubicBezTo>
                    <a:pt x="587630" y="3000947"/>
                    <a:pt x="97216" y="2770392"/>
                    <a:pt x="5385" y="1736807"/>
                  </a:cubicBezTo>
                  <a:cubicBezTo>
                    <a:pt x="-86446" y="703222"/>
                    <a:pt x="1017477" y="36962"/>
                    <a:pt x="1693508" y="1792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4" name="椭圆 31"/>
            <p:cNvSpPr/>
            <p:nvPr>
              <p:custDataLst>
                <p:tags r:id="rId26"/>
              </p:custDataLst>
            </p:nvPr>
          </p:nvSpPr>
          <p:spPr>
            <a:xfrm>
              <a:off x="2484881" y="4853354"/>
              <a:ext cx="1450294" cy="91912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53628 w 695352"/>
                <a:gd name="connsiteY0-478" fmla="*/ 44808 h 508463"/>
                <a:gd name="connsiteX1-479" fmla="*/ 631204 w 695352"/>
                <a:gd name="connsiteY1-480" fmla="*/ 12286 h 508463"/>
                <a:gd name="connsiteX2-481" fmla="*/ 656856 w 695352"/>
                <a:gd name="connsiteY2-482" fmla="*/ 458623 h 508463"/>
                <a:gd name="connsiteX3-483" fmla="*/ 49985 w 695352"/>
                <a:gd name="connsiteY3-484" fmla="*/ 446218 h 508463"/>
                <a:gd name="connsiteX4-485" fmla="*/ 53628 w 695352"/>
                <a:gd name="connsiteY4-486" fmla="*/ 44808 h 508463"/>
                <a:gd name="connsiteX0-487" fmla="*/ 27233 w 668957"/>
                <a:gd name="connsiteY0-488" fmla="*/ 33309 h 496964"/>
                <a:gd name="connsiteX1-489" fmla="*/ 604809 w 668957"/>
                <a:gd name="connsiteY1-490" fmla="*/ 787 h 496964"/>
                <a:gd name="connsiteX2-491" fmla="*/ 630461 w 668957"/>
                <a:gd name="connsiteY2-492" fmla="*/ 447124 h 496964"/>
                <a:gd name="connsiteX3-493" fmla="*/ 23590 w 668957"/>
                <a:gd name="connsiteY3-494" fmla="*/ 434719 h 496964"/>
                <a:gd name="connsiteX4-495" fmla="*/ 27233 w 668957"/>
                <a:gd name="connsiteY4-496" fmla="*/ 33309 h 496964"/>
                <a:gd name="connsiteX0-497" fmla="*/ 56383 w 708074"/>
                <a:gd name="connsiteY0-498" fmla="*/ 44807 h 508462"/>
                <a:gd name="connsiteX1-499" fmla="*/ 672500 w 708074"/>
                <a:gd name="connsiteY1-500" fmla="*/ 12285 h 508462"/>
                <a:gd name="connsiteX2-501" fmla="*/ 659611 w 708074"/>
                <a:gd name="connsiteY2-502" fmla="*/ 458622 h 508462"/>
                <a:gd name="connsiteX3-503" fmla="*/ 52740 w 708074"/>
                <a:gd name="connsiteY3-504" fmla="*/ 446217 h 508462"/>
                <a:gd name="connsiteX4-505" fmla="*/ 56383 w 708074"/>
                <a:gd name="connsiteY4-506" fmla="*/ 44807 h 508462"/>
                <a:gd name="connsiteX0-507" fmla="*/ 29466 w 681157"/>
                <a:gd name="connsiteY0-508" fmla="*/ 33309 h 496964"/>
                <a:gd name="connsiteX1-509" fmla="*/ 645583 w 681157"/>
                <a:gd name="connsiteY1-510" fmla="*/ 787 h 496964"/>
                <a:gd name="connsiteX2-511" fmla="*/ 632694 w 681157"/>
                <a:gd name="connsiteY2-512" fmla="*/ 447124 h 496964"/>
                <a:gd name="connsiteX3-513" fmla="*/ 25823 w 681157"/>
                <a:gd name="connsiteY3-514" fmla="*/ 434719 h 496964"/>
                <a:gd name="connsiteX4-515" fmla="*/ 29466 w 681157"/>
                <a:gd name="connsiteY4-516" fmla="*/ 33309 h 4969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1157" h="496964">
                  <a:moveTo>
                    <a:pt x="29466" y="33309"/>
                  </a:moveTo>
                  <a:cubicBezTo>
                    <a:pt x="66687" y="6579"/>
                    <a:pt x="638715" y="-2974"/>
                    <a:pt x="645583" y="787"/>
                  </a:cubicBezTo>
                  <a:cubicBezTo>
                    <a:pt x="652451" y="4548"/>
                    <a:pt x="729564" y="374802"/>
                    <a:pt x="632694" y="447124"/>
                  </a:cubicBezTo>
                  <a:cubicBezTo>
                    <a:pt x="535824" y="519446"/>
                    <a:pt x="62180" y="511123"/>
                    <a:pt x="25823" y="434719"/>
                  </a:cubicBezTo>
                  <a:cubicBezTo>
                    <a:pt x="-10534" y="358315"/>
                    <a:pt x="-7755" y="60039"/>
                    <a:pt x="29466" y="33309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5" name="任意多边形 53"/>
            <p:cNvSpPr/>
            <p:nvPr>
              <p:custDataLst>
                <p:tags r:id="rId27"/>
              </p:custDataLst>
            </p:nvPr>
          </p:nvSpPr>
          <p:spPr>
            <a:xfrm>
              <a:off x="2602523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6" name="任意多边形 54"/>
            <p:cNvSpPr/>
            <p:nvPr>
              <p:custDataLst>
                <p:tags r:id="rId28"/>
              </p:custDataLst>
            </p:nvPr>
          </p:nvSpPr>
          <p:spPr>
            <a:xfrm>
              <a:off x="3126802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7" name="任意多边形 55"/>
            <p:cNvSpPr/>
            <p:nvPr>
              <p:custDataLst>
                <p:tags r:id="rId29"/>
              </p:custDataLst>
            </p:nvPr>
          </p:nvSpPr>
          <p:spPr>
            <a:xfrm>
              <a:off x="3804960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8" name="椭圆 31"/>
            <p:cNvSpPr/>
            <p:nvPr>
              <p:custDataLst>
                <p:tags r:id="rId30"/>
              </p:custDataLst>
            </p:nvPr>
          </p:nvSpPr>
          <p:spPr>
            <a:xfrm>
              <a:off x="2484881" y="4757644"/>
              <a:ext cx="1440000" cy="1914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95220 w 721339"/>
                <a:gd name="connsiteY0-478" fmla="*/ 66938 h 536957"/>
                <a:gd name="connsiteX1-479" fmla="*/ 635419 w 721339"/>
                <a:gd name="connsiteY1-480" fmla="*/ 42846 h 536957"/>
                <a:gd name="connsiteX2-481" fmla="*/ 661071 w 721339"/>
                <a:gd name="connsiteY2-482" fmla="*/ 489183 h 536957"/>
                <a:gd name="connsiteX3-483" fmla="*/ 54200 w 721339"/>
                <a:gd name="connsiteY3-484" fmla="*/ 476778 h 536957"/>
                <a:gd name="connsiteX4-485" fmla="*/ 95220 w 721339"/>
                <a:gd name="connsiteY4-486" fmla="*/ 66938 h 536957"/>
                <a:gd name="connsiteX0-487" fmla="*/ 97719 w 723838"/>
                <a:gd name="connsiteY0-488" fmla="*/ 55834 h 525853"/>
                <a:gd name="connsiteX1-489" fmla="*/ 637918 w 723838"/>
                <a:gd name="connsiteY1-490" fmla="*/ 31742 h 525853"/>
                <a:gd name="connsiteX2-491" fmla="*/ 663570 w 723838"/>
                <a:gd name="connsiteY2-492" fmla="*/ 478079 h 525853"/>
                <a:gd name="connsiteX3-493" fmla="*/ 56699 w 723838"/>
                <a:gd name="connsiteY3-494" fmla="*/ 465674 h 525853"/>
                <a:gd name="connsiteX4-495" fmla="*/ 97719 w 723838"/>
                <a:gd name="connsiteY4-496" fmla="*/ 55834 h 525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23838" h="525853">
                  <a:moveTo>
                    <a:pt x="97719" y="55834"/>
                  </a:moveTo>
                  <a:cubicBezTo>
                    <a:pt x="203084" y="25657"/>
                    <a:pt x="543610" y="-38632"/>
                    <a:pt x="637918" y="31742"/>
                  </a:cubicBezTo>
                  <a:cubicBezTo>
                    <a:pt x="732226" y="102116"/>
                    <a:pt x="760440" y="405757"/>
                    <a:pt x="663570" y="478079"/>
                  </a:cubicBezTo>
                  <a:cubicBezTo>
                    <a:pt x="566700" y="550401"/>
                    <a:pt x="151007" y="536048"/>
                    <a:pt x="56699" y="465674"/>
                  </a:cubicBezTo>
                  <a:cubicBezTo>
                    <a:pt x="-37609" y="395300"/>
                    <a:pt x="-7646" y="86011"/>
                    <a:pt x="97719" y="55834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2523">
            <a:off x="435584" y="38910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>
            <a:off x="11080115" y="5687060"/>
            <a:ext cx="774065" cy="890270"/>
            <a:chOff x="4704522" y="2101176"/>
            <a:chExt cx="2782957" cy="3201257"/>
          </a:xfrm>
          <a:solidFill>
            <a:schemeClr val="bg1"/>
          </a:solidFill>
        </p:grpSpPr>
        <p:sp>
          <p:nvSpPr>
            <p:cNvPr id="30" name="Freeform 5"/>
            <p:cNvSpPr/>
            <p:nvPr>
              <p:custDataLst>
                <p:tags r:id="rId13"/>
              </p:custDataLst>
            </p:nvPr>
          </p:nvSpPr>
          <p:spPr bwMode="auto">
            <a:xfrm>
              <a:off x="5257272" y="2613377"/>
              <a:ext cx="74696" cy="106709"/>
            </a:xfrm>
            <a:custGeom>
              <a:avLst/>
              <a:gdLst>
                <a:gd name="T0" fmla="*/ 15 w 15"/>
                <a:gd name="T1" fmla="*/ 3 h 21"/>
                <a:gd name="T2" fmla="*/ 12 w 15"/>
                <a:gd name="T3" fmla="*/ 0 h 21"/>
                <a:gd name="T4" fmla="*/ 12 w 15"/>
                <a:gd name="T5" fmla="*/ 0 h 21"/>
                <a:gd name="T6" fmla="*/ 12 w 15"/>
                <a:gd name="T7" fmla="*/ 0 h 21"/>
                <a:gd name="T8" fmla="*/ 11 w 15"/>
                <a:gd name="T9" fmla="*/ 0 h 21"/>
                <a:gd name="T10" fmla="*/ 11 w 15"/>
                <a:gd name="T11" fmla="*/ 0 h 21"/>
                <a:gd name="T12" fmla="*/ 2 w 15"/>
                <a:gd name="T13" fmla="*/ 5 h 21"/>
                <a:gd name="T14" fmla="*/ 0 w 15"/>
                <a:gd name="T15" fmla="*/ 16 h 21"/>
                <a:gd name="T16" fmla="*/ 5 w 15"/>
                <a:gd name="T17" fmla="*/ 19 h 21"/>
                <a:gd name="T18" fmla="*/ 7 w 15"/>
                <a:gd name="T19" fmla="*/ 17 h 21"/>
                <a:gd name="T20" fmla="*/ 8 w 15"/>
                <a:gd name="T21" fmla="*/ 17 h 21"/>
                <a:gd name="T22" fmla="*/ 9 w 15"/>
                <a:gd name="T23" fmla="*/ 17 h 21"/>
                <a:gd name="T24" fmla="*/ 12 w 15"/>
                <a:gd name="T25" fmla="*/ 17 h 21"/>
                <a:gd name="T26" fmla="*/ 15 w 15"/>
                <a:gd name="T27" fmla="*/ 14 h 21"/>
                <a:gd name="T28" fmla="*/ 15 w 15"/>
                <a:gd name="T29" fmla="*/ 3 h 21"/>
                <a:gd name="T30" fmla="*/ 15 w 15"/>
                <a:gd name="T3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5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9"/>
                    <a:pt x="0" y="13"/>
                    <a:pt x="0" y="16"/>
                  </a:cubicBezTo>
                  <a:cubicBezTo>
                    <a:pt x="0" y="19"/>
                    <a:pt x="3" y="21"/>
                    <a:pt x="5" y="19"/>
                  </a:cubicBezTo>
                  <a:cubicBezTo>
                    <a:pt x="6" y="18"/>
                    <a:pt x="6" y="18"/>
                    <a:pt x="7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5"/>
                    <a:pt x="15" y="14"/>
                  </a:cubicBezTo>
                  <a:cubicBezTo>
                    <a:pt x="15" y="10"/>
                    <a:pt x="15" y="7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1" name="Freeform 6"/>
            <p:cNvSpPr/>
            <p:nvPr>
              <p:custDataLst>
                <p:tags r:id="rId14"/>
              </p:custDataLst>
            </p:nvPr>
          </p:nvSpPr>
          <p:spPr bwMode="auto">
            <a:xfrm>
              <a:off x="5231662" y="2820392"/>
              <a:ext cx="298784" cy="162197"/>
            </a:xfrm>
            <a:custGeom>
              <a:avLst/>
              <a:gdLst>
                <a:gd name="T0" fmla="*/ 52 w 59"/>
                <a:gd name="T1" fmla="*/ 18 h 32"/>
                <a:gd name="T2" fmla="*/ 27 w 59"/>
                <a:gd name="T3" fmla="*/ 20 h 32"/>
                <a:gd name="T4" fmla="*/ 5 w 59"/>
                <a:gd name="T5" fmla="*/ 2 h 32"/>
                <a:gd name="T6" fmla="*/ 0 w 59"/>
                <a:gd name="T7" fmla="*/ 3 h 32"/>
                <a:gd name="T8" fmla="*/ 27 w 59"/>
                <a:gd name="T9" fmla="*/ 27 h 32"/>
                <a:gd name="T10" fmla="*/ 58 w 59"/>
                <a:gd name="T11" fmla="*/ 20 h 32"/>
                <a:gd name="T12" fmla="*/ 52 w 59"/>
                <a:gd name="T13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2">
                  <a:moveTo>
                    <a:pt x="52" y="18"/>
                  </a:moveTo>
                  <a:cubicBezTo>
                    <a:pt x="48" y="25"/>
                    <a:pt x="33" y="22"/>
                    <a:pt x="27" y="20"/>
                  </a:cubicBezTo>
                  <a:cubicBezTo>
                    <a:pt x="18" y="18"/>
                    <a:pt x="6" y="12"/>
                    <a:pt x="5" y="2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7"/>
                    <a:pt x="15" y="24"/>
                    <a:pt x="27" y="27"/>
                  </a:cubicBezTo>
                  <a:cubicBezTo>
                    <a:pt x="36" y="30"/>
                    <a:pt x="53" y="32"/>
                    <a:pt x="58" y="20"/>
                  </a:cubicBezTo>
                  <a:cubicBezTo>
                    <a:pt x="59" y="17"/>
                    <a:pt x="54" y="15"/>
                    <a:pt x="5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2" name="Freeform 7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4704522" y="2252702"/>
              <a:ext cx="2782957" cy="3049731"/>
            </a:xfrm>
            <a:custGeom>
              <a:avLst/>
              <a:gdLst>
                <a:gd name="T0" fmla="*/ 512 w 549"/>
                <a:gd name="T1" fmla="*/ 222 h 602"/>
                <a:gd name="T2" fmla="*/ 498 w 549"/>
                <a:gd name="T3" fmla="*/ 16 h 602"/>
                <a:gd name="T4" fmla="*/ 434 w 549"/>
                <a:gd name="T5" fmla="*/ 157 h 602"/>
                <a:gd name="T6" fmla="*/ 360 w 549"/>
                <a:gd name="T7" fmla="*/ 282 h 602"/>
                <a:gd name="T8" fmla="*/ 305 w 549"/>
                <a:gd name="T9" fmla="*/ 238 h 602"/>
                <a:gd name="T10" fmla="*/ 252 w 549"/>
                <a:gd name="T11" fmla="*/ 260 h 602"/>
                <a:gd name="T12" fmla="*/ 178 w 549"/>
                <a:gd name="T13" fmla="*/ 291 h 602"/>
                <a:gd name="T14" fmla="*/ 168 w 549"/>
                <a:gd name="T15" fmla="*/ 139 h 602"/>
                <a:gd name="T16" fmla="*/ 61 w 549"/>
                <a:gd name="T17" fmla="*/ 184 h 602"/>
                <a:gd name="T18" fmla="*/ 51 w 549"/>
                <a:gd name="T19" fmla="*/ 283 h 602"/>
                <a:gd name="T20" fmla="*/ 13 w 549"/>
                <a:gd name="T21" fmla="*/ 380 h 602"/>
                <a:gd name="T22" fmla="*/ 50 w 549"/>
                <a:gd name="T23" fmla="*/ 327 h 602"/>
                <a:gd name="T24" fmla="*/ 77 w 549"/>
                <a:gd name="T25" fmla="*/ 548 h 602"/>
                <a:gd name="T26" fmla="*/ 32 w 549"/>
                <a:gd name="T27" fmla="*/ 602 h 602"/>
                <a:gd name="T28" fmla="*/ 68 w 549"/>
                <a:gd name="T29" fmla="*/ 591 h 602"/>
                <a:gd name="T30" fmla="*/ 125 w 549"/>
                <a:gd name="T31" fmla="*/ 400 h 602"/>
                <a:gd name="T32" fmla="*/ 131 w 549"/>
                <a:gd name="T33" fmla="*/ 588 h 602"/>
                <a:gd name="T34" fmla="*/ 90 w 549"/>
                <a:gd name="T35" fmla="*/ 586 h 602"/>
                <a:gd name="T36" fmla="*/ 186 w 549"/>
                <a:gd name="T37" fmla="*/ 327 h 602"/>
                <a:gd name="T38" fmla="*/ 229 w 549"/>
                <a:gd name="T39" fmla="*/ 280 h 602"/>
                <a:gd name="T40" fmla="*/ 313 w 549"/>
                <a:gd name="T41" fmla="*/ 275 h 602"/>
                <a:gd name="T42" fmla="*/ 408 w 549"/>
                <a:gd name="T43" fmla="*/ 243 h 602"/>
                <a:gd name="T44" fmla="*/ 433 w 549"/>
                <a:gd name="T45" fmla="*/ 460 h 602"/>
                <a:gd name="T46" fmla="*/ 425 w 549"/>
                <a:gd name="T47" fmla="*/ 578 h 602"/>
                <a:gd name="T48" fmla="*/ 424 w 549"/>
                <a:gd name="T49" fmla="*/ 585 h 602"/>
                <a:gd name="T50" fmla="*/ 450 w 549"/>
                <a:gd name="T51" fmla="*/ 520 h 602"/>
                <a:gd name="T52" fmla="*/ 423 w 549"/>
                <a:gd name="T53" fmla="*/ 360 h 602"/>
                <a:gd name="T54" fmla="*/ 475 w 549"/>
                <a:gd name="T55" fmla="*/ 473 h 602"/>
                <a:gd name="T56" fmla="*/ 480 w 549"/>
                <a:gd name="T57" fmla="*/ 588 h 602"/>
                <a:gd name="T58" fmla="*/ 483 w 549"/>
                <a:gd name="T59" fmla="*/ 478 h 602"/>
                <a:gd name="T60" fmla="*/ 529 w 549"/>
                <a:gd name="T61" fmla="*/ 361 h 602"/>
                <a:gd name="T62" fmla="*/ 509 w 549"/>
                <a:gd name="T63" fmla="*/ 384 h 602"/>
                <a:gd name="T64" fmla="*/ 537 w 549"/>
                <a:gd name="T65" fmla="*/ 432 h 602"/>
                <a:gd name="T66" fmla="*/ 20 w 549"/>
                <a:gd name="T67" fmla="*/ 373 h 602"/>
                <a:gd name="T68" fmla="*/ 18 w 549"/>
                <a:gd name="T69" fmla="*/ 96 h 602"/>
                <a:gd name="T70" fmla="*/ 108 w 549"/>
                <a:gd name="T71" fmla="*/ 37 h 602"/>
                <a:gd name="T72" fmla="*/ 108 w 549"/>
                <a:gd name="T73" fmla="*/ 183 h 602"/>
                <a:gd name="T74" fmla="*/ 168 w 549"/>
                <a:gd name="T75" fmla="*/ 373 h 602"/>
                <a:gd name="T76" fmla="*/ 99 w 549"/>
                <a:gd name="T77" fmla="*/ 392 h 602"/>
                <a:gd name="T78" fmla="*/ 66 w 549"/>
                <a:gd name="T79" fmla="*/ 198 h 602"/>
                <a:gd name="T80" fmla="*/ 67 w 549"/>
                <a:gd name="T81" fmla="*/ 187 h 602"/>
                <a:gd name="T82" fmla="*/ 172 w 549"/>
                <a:gd name="T83" fmla="*/ 293 h 602"/>
                <a:gd name="T84" fmla="*/ 114 w 549"/>
                <a:gd name="T85" fmla="*/ 261 h 602"/>
                <a:gd name="T86" fmla="*/ 130 w 549"/>
                <a:gd name="T87" fmla="*/ 289 h 602"/>
                <a:gd name="T88" fmla="*/ 168 w 549"/>
                <a:gd name="T89" fmla="*/ 373 h 602"/>
                <a:gd name="T90" fmla="*/ 278 w 549"/>
                <a:gd name="T91" fmla="*/ 229 h 602"/>
                <a:gd name="T92" fmla="*/ 302 w 549"/>
                <a:gd name="T93" fmla="*/ 266 h 602"/>
                <a:gd name="T94" fmla="*/ 274 w 549"/>
                <a:gd name="T95" fmla="*/ 253 h 602"/>
                <a:gd name="T96" fmla="*/ 311 w 549"/>
                <a:gd name="T97" fmla="*/ 264 h 602"/>
                <a:gd name="T98" fmla="*/ 399 w 549"/>
                <a:gd name="T99" fmla="*/ 111 h 602"/>
                <a:gd name="T100" fmla="*/ 442 w 549"/>
                <a:gd name="T101" fmla="*/ 110 h 602"/>
                <a:gd name="T102" fmla="*/ 411 w 549"/>
                <a:gd name="T103" fmla="*/ 45 h 602"/>
                <a:gd name="T104" fmla="*/ 500 w 549"/>
                <a:gd name="T105" fmla="*/ 24 h 602"/>
                <a:gd name="T106" fmla="*/ 498 w 549"/>
                <a:gd name="T107" fmla="*/ 149 h 602"/>
                <a:gd name="T108" fmla="*/ 433 w 549"/>
                <a:gd name="T109" fmla="*/ 149 h 602"/>
                <a:gd name="T110" fmla="*/ 449 w 549"/>
                <a:gd name="T111" fmla="*/ 363 h 602"/>
                <a:gd name="T112" fmla="*/ 408 w 549"/>
                <a:gd name="T113" fmla="*/ 333 h 602"/>
                <a:gd name="T114" fmla="*/ 438 w 549"/>
                <a:gd name="T115" fmla="*/ 166 h 602"/>
                <a:gd name="T116" fmla="*/ 488 w 549"/>
                <a:gd name="T117" fmla="*/ 161 h 602"/>
                <a:gd name="T118" fmla="*/ 480 w 549"/>
                <a:gd name="T119" fmla="*/ 185 h 602"/>
                <a:gd name="T120" fmla="*/ 466 w 549"/>
                <a:gd name="T121" fmla="*/ 362 h 602"/>
                <a:gd name="T122" fmla="*/ 511 w 549"/>
                <a:gd name="T123" fmla="*/ 410 h 602"/>
                <a:gd name="T124" fmla="*/ 525 w 549"/>
                <a:gd name="T125" fmla="*/ 38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9" h="602">
                  <a:moveTo>
                    <a:pt x="531" y="383"/>
                  </a:moveTo>
                  <a:cubicBezTo>
                    <a:pt x="544" y="357"/>
                    <a:pt x="532" y="326"/>
                    <a:pt x="523" y="300"/>
                  </a:cubicBezTo>
                  <a:cubicBezTo>
                    <a:pt x="521" y="294"/>
                    <a:pt x="519" y="288"/>
                    <a:pt x="517" y="282"/>
                  </a:cubicBezTo>
                  <a:cubicBezTo>
                    <a:pt x="517" y="262"/>
                    <a:pt x="514" y="242"/>
                    <a:pt x="512" y="222"/>
                  </a:cubicBezTo>
                  <a:cubicBezTo>
                    <a:pt x="510" y="200"/>
                    <a:pt x="507" y="177"/>
                    <a:pt x="495" y="158"/>
                  </a:cubicBezTo>
                  <a:cubicBezTo>
                    <a:pt x="496" y="158"/>
                    <a:pt x="497" y="157"/>
                    <a:pt x="498" y="157"/>
                  </a:cubicBezTo>
                  <a:cubicBezTo>
                    <a:pt x="520" y="148"/>
                    <a:pt x="533" y="125"/>
                    <a:pt x="539" y="103"/>
                  </a:cubicBezTo>
                  <a:cubicBezTo>
                    <a:pt x="549" y="71"/>
                    <a:pt x="535" y="23"/>
                    <a:pt x="498" y="16"/>
                  </a:cubicBezTo>
                  <a:cubicBezTo>
                    <a:pt x="468" y="0"/>
                    <a:pt x="418" y="9"/>
                    <a:pt x="404" y="42"/>
                  </a:cubicBezTo>
                  <a:cubicBezTo>
                    <a:pt x="396" y="63"/>
                    <a:pt x="388" y="91"/>
                    <a:pt x="392" y="113"/>
                  </a:cubicBezTo>
                  <a:cubicBezTo>
                    <a:pt x="395" y="135"/>
                    <a:pt x="412" y="148"/>
                    <a:pt x="432" y="156"/>
                  </a:cubicBezTo>
                  <a:cubicBezTo>
                    <a:pt x="432" y="157"/>
                    <a:pt x="433" y="157"/>
                    <a:pt x="434" y="157"/>
                  </a:cubicBezTo>
                  <a:cubicBezTo>
                    <a:pt x="425" y="175"/>
                    <a:pt x="425" y="194"/>
                    <a:pt x="419" y="213"/>
                  </a:cubicBezTo>
                  <a:cubicBezTo>
                    <a:pt x="417" y="219"/>
                    <a:pt x="415" y="225"/>
                    <a:pt x="413" y="230"/>
                  </a:cubicBezTo>
                  <a:cubicBezTo>
                    <a:pt x="413" y="230"/>
                    <a:pt x="413" y="230"/>
                    <a:pt x="413" y="230"/>
                  </a:cubicBezTo>
                  <a:cubicBezTo>
                    <a:pt x="393" y="245"/>
                    <a:pt x="377" y="265"/>
                    <a:pt x="360" y="282"/>
                  </a:cubicBezTo>
                  <a:cubicBezTo>
                    <a:pt x="357" y="285"/>
                    <a:pt x="353" y="290"/>
                    <a:pt x="349" y="289"/>
                  </a:cubicBezTo>
                  <a:cubicBezTo>
                    <a:pt x="344" y="288"/>
                    <a:pt x="338" y="284"/>
                    <a:pt x="335" y="281"/>
                  </a:cubicBezTo>
                  <a:cubicBezTo>
                    <a:pt x="330" y="276"/>
                    <a:pt x="324" y="272"/>
                    <a:pt x="318" y="269"/>
                  </a:cubicBezTo>
                  <a:cubicBezTo>
                    <a:pt x="321" y="259"/>
                    <a:pt x="314" y="244"/>
                    <a:pt x="305" y="238"/>
                  </a:cubicBezTo>
                  <a:cubicBezTo>
                    <a:pt x="306" y="235"/>
                    <a:pt x="304" y="232"/>
                    <a:pt x="301" y="232"/>
                  </a:cubicBezTo>
                  <a:cubicBezTo>
                    <a:pt x="297" y="233"/>
                    <a:pt x="293" y="234"/>
                    <a:pt x="289" y="235"/>
                  </a:cubicBezTo>
                  <a:cubicBezTo>
                    <a:pt x="289" y="226"/>
                    <a:pt x="284" y="219"/>
                    <a:pt x="272" y="224"/>
                  </a:cubicBezTo>
                  <a:cubicBezTo>
                    <a:pt x="258" y="230"/>
                    <a:pt x="249" y="246"/>
                    <a:pt x="252" y="260"/>
                  </a:cubicBezTo>
                  <a:cubicBezTo>
                    <a:pt x="251" y="261"/>
                    <a:pt x="250" y="261"/>
                    <a:pt x="249" y="262"/>
                  </a:cubicBezTo>
                  <a:cubicBezTo>
                    <a:pt x="243" y="265"/>
                    <a:pt x="237" y="268"/>
                    <a:pt x="231" y="271"/>
                  </a:cubicBezTo>
                  <a:cubicBezTo>
                    <a:pt x="214" y="279"/>
                    <a:pt x="196" y="284"/>
                    <a:pt x="178" y="290"/>
                  </a:cubicBezTo>
                  <a:cubicBezTo>
                    <a:pt x="178" y="290"/>
                    <a:pt x="178" y="290"/>
                    <a:pt x="178" y="291"/>
                  </a:cubicBezTo>
                  <a:cubicBezTo>
                    <a:pt x="173" y="274"/>
                    <a:pt x="167" y="259"/>
                    <a:pt x="160" y="244"/>
                  </a:cubicBezTo>
                  <a:cubicBezTo>
                    <a:pt x="153" y="229"/>
                    <a:pt x="146" y="214"/>
                    <a:pt x="136" y="200"/>
                  </a:cubicBezTo>
                  <a:cubicBezTo>
                    <a:pt x="133" y="196"/>
                    <a:pt x="129" y="191"/>
                    <a:pt x="124" y="188"/>
                  </a:cubicBezTo>
                  <a:cubicBezTo>
                    <a:pt x="144" y="179"/>
                    <a:pt x="160" y="161"/>
                    <a:pt x="168" y="139"/>
                  </a:cubicBezTo>
                  <a:cubicBezTo>
                    <a:pt x="183" y="97"/>
                    <a:pt x="146" y="45"/>
                    <a:pt x="108" y="29"/>
                  </a:cubicBezTo>
                  <a:cubicBezTo>
                    <a:pt x="106" y="29"/>
                    <a:pt x="105" y="29"/>
                    <a:pt x="104" y="30"/>
                  </a:cubicBezTo>
                  <a:cubicBezTo>
                    <a:pt x="68" y="17"/>
                    <a:pt x="26" y="51"/>
                    <a:pt x="15" y="84"/>
                  </a:cubicBezTo>
                  <a:cubicBezTo>
                    <a:pt x="0" y="125"/>
                    <a:pt x="26" y="164"/>
                    <a:pt x="61" y="184"/>
                  </a:cubicBezTo>
                  <a:cubicBezTo>
                    <a:pt x="60" y="184"/>
                    <a:pt x="60" y="185"/>
                    <a:pt x="60" y="186"/>
                  </a:cubicBezTo>
                  <a:cubicBezTo>
                    <a:pt x="59" y="187"/>
                    <a:pt x="59" y="189"/>
                    <a:pt x="59" y="190"/>
                  </a:cubicBezTo>
                  <a:cubicBezTo>
                    <a:pt x="59" y="191"/>
                    <a:pt x="59" y="191"/>
                    <a:pt x="59" y="192"/>
                  </a:cubicBezTo>
                  <a:cubicBezTo>
                    <a:pt x="59" y="223"/>
                    <a:pt x="53" y="253"/>
                    <a:pt x="51" y="283"/>
                  </a:cubicBezTo>
                  <a:cubicBezTo>
                    <a:pt x="51" y="289"/>
                    <a:pt x="50" y="295"/>
                    <a:pt x="50" y="300"/>
                  </a:cubicBezTo>
                  <a:cubicBezTo>
                    <a:pt x="50" y="301"/>
                    <a:pt x="50" y="301"/>
                    <a:pt x="50" y="301"/>
                  </a:cubicBezTo>
                  <a:cubicBezTo>
                    <a:pt x="48" y="320"/>
                    <a:pt x="35" y="336"/>
                    <a:pt x="34" y="354"/>
                  </a:cubicBezTo>
                  <a:cubicBezTo>
                    <a:pt x="20" y="350"/>
                    <a:pt x="10" y="364"/>
                    <a:pt x="13" y="380"/>
                  </a:cubicBezTo>
                  <a:cubicBezTo>
                    <a:pt x="16" y="392"/>
                    <a:pt x="32" y="414"/>
                    <a:pt x="47" y="409"/>
                  </a:cubicBezTo>
                  <a:cubicBezTo>
                    <a:pt x="64" y="403"/>
                    <a:pt x="53" y="366"/>
                    <a:pt x="42" y="359"/>
                  </a:cubicBezTo>
                  <a:cubicBezTo>
                    <a:pt x="42" y="359"/>
                    <a:pt x="42" y="359"/>
                    <a:pt x="42" y="359"/>
                  </a:cubicBezTo>
                  <a:cubicBezTo>
                    <a:pt x="41" y="348"/>
                    <a:pt x="46" y="338"/>
                    <a:pt x="50" y="327"/>
                  </a:cubicBezTo>
                  <a:cubicBezTo>
                    <a:pt x="51" y="342"/>
                    <a:pt x="54" y="357"/>
                    <a:pt x="61" y="371"/>
                  </a:cubicBezTo>
                  <a:cubicBezTo>
                    <a:pt x="68" y="385"/>
                    <a:pt x="79" y="393"/>
                    <a:pt x="93" y="397"/>
                  </a:cubicBezTo>
                  <a:cubicBezTo>
                    <a:pt x="92" y="431"/>
                    <a:pt x="92" y="464"/>
                    <a:pt x="88" y="497"/>
                  </a:cubicBezTo>
                  <a:cubicBezTo>
                    <a:pt x="86" y="515"/>
                    <a:pt x="81" y="531"/>
                    <a:pt x="77" y="548"/>
                  </a:cubicBezTo>
                  <a:cubicBezTo>
                    <a:pt x="73" y="564"/>
                    <a:pt x="68" y="580"/>
                    <a:pt x="57" y="593"/>
                  </a:cubicBezTo>
                  <a:cubicBezTo>
                    <a:pt x="57" y="593"/>
                    <a:pt x="57" y="594"/>
                    <a:pt x="56" y="595"/>
                  </a:cubicBezTo>
                  <a:cubicBezTo>
                    <a:pt x="49" y="594"/>
                    <a:pt x="41" y="594"/>
                    <a:pt x="33" y="595"/>
                  </a:cubicBezTo>
                  <a:cubicBezTo>
                    <a:pt x="28" y="595"/>
                    <a:pt x="28" y="602"/>
                    <a:pt x="32" y="602"/>
                  </a:cubicBezTo>
                  <a:cubicBezTo>
                    <a:pt x="43" y="602"/>
                    <a:pt x="55" y="602"/>
                    <a:pt x="66" y="601"/>
                  </a:cubicBezTo>
                  <a:cubicBezTo>
                    <a:pt x="69" y="601"/>
                    <a:pt x="69" y="597"/>
                    <a:pt x="67" y="596"/>
                  </a:cubicBezTo>
                  <a:cubicBezTo>
                    <a:pt x="68" y="595"/>
                    <a:pt x="68" y="594"/>
                    <a:pt x="68" y="593"/>
                  </a:cubicBezTo>
                  <a:cubicBezTo>
                    <a:pt x="68" y="592"/>
                    <a:pt x="68" y="592"/>
                    <a:pt x="68" y="591"/>
                  </a:cubicBezTo>
                  <a:cubicBezTo>
                    <a:pt x="74" y="582"/>
                    <a:pt x="78" y="571"/>
                    <a:pt x="81" y="560"/>
                  </a:cubicBezTo>
                  <a:cubicBezTo>
                    <a:pt x="86" y="543"/>
                    <a:pt x="91" y="526"/>
                    <a:pt x="94" y="509"/>
                  </a:cubicBezTo>
                  <a:cubicBezTo>
                    <a:pt x="99" y="473"/>
                    <a:pt x="100" y="435"/>
                    <a:pt x="99" y="399"/>
                  </a:cubicBezTo>
                  <a:cubicBezTo>
                    <a:pt x="107" y="401"/>
                    <a:pt x="116" y="401"/>
                    <a:pt x="125" y="400"/>
                  </a:cubicBezTo>
                  <a:cubicBezTo>
                    <a:pt x="123" y="433"/>
                    <a:pt x="120" y="465"/>
                    <a:pt x="115" y="497"/>
                  </a:cubicBezTo>
                  <a:cubicBezTo>
                    <a:pt x="110" y="530"/>
                    <a:pt x="94" y="558"/>
                    <a:pt x="81" y="588"/>
                  </a:cubicBezTo>
                  <a:cubicBezTo>
                    <a:pt x="80" y="591"/>
                    <a:pt x="82" y="594"/>
                    <a:pt x="85" y="594"/>
                  </a:cubicBezTo>
                  <a:cubicBezTo>
                    <a:pt x="100" y="594"/>
                    <a:pt x="117" y="596"/>
                    <a:pt x="131" y="588"/>
                  </a:cubicBezTo>
                  <a:cubicBezTo>
                    <a:pt x="134" y="585"/>
                    <a:pt x="132" y="581"/>
                    <a:pt x="128" y="581"/>
                  </a:cubicBezTo>
                  <a:cubicBezTo>
                    <a:pt x="125" y="581"/>
                    <a:pt x="123" y="581"/>
                    <a:pt x="120" y="581"/>
                  </a:cubicBezTo>
                  <a:cubicBezTo>
                    <a:pt x="117" y="581"/>
                    <a:pt x="116" y="583"/>
                    <a:pt x="117" y="585"/>
                  </a:cubicBezTo>
                  <a:cubicBezTo>
                    <a:pt x="109" y="588"/>
                    <a:pt x="99" y="587"/>
                    <a:pt x="90" y="586"/>
                  </a:cubicBezTo>
                  <a:cubicBezTo>
                    <a:pt x="102" y="560"/>
                    <a:pt x="117" y="534"/>
                    <a:pt x="121" y="505"/>
                  </a:cubicBezTo>
                  <a:cubicBezTo>
                    <a:pt x="127" y="470"/>
                    <a:pt x="133" y="434"/>
                    <a:pt x="132" y="399"/>
                  </a:cubicBezTo>
                  <a:cubicBezTo>
                    <a:pt x="150" y="396"/>
                    <a:pt x="166" y="389"/>
                    <a:pt x="177" y="374"/>
                  </a:cubicBezTo>
                  <a:cubicBezTo>
                    <a:pt x="186" y="360"/>
                    <a:pt x="187" y="343"/>
                    <a:pt x="186" y="327"/>
                  </a:cubicBezTo>
                  <a:cubicBezTo>
                    <a:pt x="185" y="317"/>
                    <a:pt x="183" y="307"/>
                    <a:pt x="180" y="298"/>
                  </a:cubicBezTo>
                  <a:cubicBezTo>
                    <a:pt x="185" y="297"/>
                    <a:pt x="190" y="295"/>
                    <a:pt x="195" y="293"/>
                  </a:cubicBezTo>
                  <a:cubicBezTo>
                    <a:pt x="200" y="292"/>
                    <a:pt x="205" y="290"/>
                    <a:pt x="209" y="288"/>
                  </a:cubicBezTo>
                  <a:cubicBezTo>
                    <a:pt x="215" y="285"/>
                    <a:pt x="224" y="284"/>
                    <a:pt x="229" y="280"/>
                  </a:cubicBezTo>
                  <a:cubicBezTo>
                    <a:pt x="236" y="276"/>
                    <a:pt x="243" y="273"/>
                    <a:pt x="251" y="269"/>
                  </a:cubicBezTo>
                  <a:cubicBezTo>
                    <a:pt x="252" y="269"/>
                    <a:pt x="254" y="268"/>
                    <a:pt x="257" y="267"/>
                  </a:cubicBezTo>
                  <a:cubicBezTo>
                    <a:pt x="256" y="276"/>
                    <a:pt x="266" y="281"/>
                    <a:pt x="276" y="283"/>
                  </a:cubicBezTo>
                  <a:cubicBezTo>
                    <a:pt x="288" y="284"/>
                    <a:pt x="304" y="284"/>
                    <a:pt x="313" y="275"/>
                  </a:cubicBezTo>
                  <a:cubicBezTo>
                    <a:pt x="320" y="280"/>
                    <a:pt x="326" y="284"/>
                    <a:pt x="333" y="288"/>
                  </a:cubicBezTo>
                  <a:cubicBezTo>
                    <a:pt x="339" y="293"/>
                    <a:pt x="347" y="299"/>
                    <a:pt x="355" y="295"/>
                  </a:cubicBezTo>
                  <a:cubicBezTo>
                    <a:pt x="365" y="292"/>
                    <a:pt x="373" y="279"/>
                    <a:pt x="381" y="271"/>
                  </a:cubicBezTo>
                  <a:cubicBezTo>
                    <a:pt x="389" y="262"/>
                    <a:pt x="398" y="252"/>
                    <a:pt x="408" y="243"/>
                  </a:cubicBezTo>
                  <a:cubicBezTo>
                    <a:pt x="403" y="256"/>
                    <a:pt x="398" y="269"/>
                    <a:pt x="395" y="282"/>
                  </a:cubicBezTo>
                  <a:cubicBezTo>
                    <a:pt x="390" y="309"/>
                    <a:pt x="398" y="338"/>
                    <a:pt x="417" y="355"/>
                  </a:cubicBezTo>
                  <a:cubicBezTo>
                    <a:pt x="416" y="371"/>
                    <a:pt x="419" y="387"/>
                    <a:pt x="422" y="403"/>
                  </a:cubicBezTo>
                  <a:cubicBezTo>
                    <a:pt x="425" y="422"/>
                    <a:pt x="429" y="441"/>
                    <a:pt x="433" y="460"/>
                  </a:cubicBezTo>
                  <a:cubicBezTo>
                    <a:pt x="437" y="480"/>
                    <a:pt x="441" y="500"/>
                    <a:pt x="443" y="520"/>
                  </a:cubicBezTo>
                  <a:cubicBezTo>
                    <a:pt x="444" y="529"/>
                    <a:pt x="444" y="538"/>
                    <a:pt x="446" y="547"/>
                  </a:cubicBezTo>
                  <a:cubicBezTo>
                    <a:pt x="449" y="557"/>
                    <a:pt x="449" y="567"/>
                    <a:pt x="449" y="578"/>
                  </a:cubicBezTo>
                  <a:cubicBezTo>
                    <a:pt x="441" y="578"/>
                    <a:pt x="432" y="577"/>
                    <a:pt x="425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2" y="579"/>
                    <a:pt x="421" y="580"/>
                    <a:pt x="421" y="582"/>
                  </a:cubicBezTo>
                  <a:cubicBezTo>
                    <a:pt x="421" y="583"/>
                    <a:pt x="422" y="585"/>
                    <a:pt x="424" y="585"/>
                  </a:cubicBezTo>
                  <a:cubicBezTo>
                    <a:pt x="433" y="587"/>
                    <a:pt x="444" y="585"/>
                    <a:pt x="453" y="585"/>
                  </a:cubicBezTo>
                  <a:cubicBezTo>
                    <a:pt x="455" y="585"/>
                    <a:pt x="456" y="583"/>
                    <a:pt x="456" y="581"/>
                  </a:cubicBezTo>
                  <a:cubicBezTo>
                    <a:pt x="456" y="572"/>
                    <a:pt x="458" y="562"/>
                    <a:pt x="455" y="552"/>
                  </a:cubicBezTo>
                  <a:cubicBezTo>
                    <a:pt x="453" y="542"/>
                    <a:pt x="451" y="531"/>
                    <a:pt x="450" y="520"/>
                  </a:cubicBezTo>
                  <a:cubicBezTo>
                    <a:pt x="449" y="501"/>
                    <a:pt x="445" y="481"/>
                    <a:pt x="441" y="462"/>
                  </a:cubicBezTo>
                  <a:cubicBezTo>
                    <a:pt x="437" y="442"/>
                    <a:pt x="433" y="422"/>
                    <a:pt x="429" y="402"/>
                  </a:cubicBezTo>
                  <a:cubicBezTo>
                    <a:pt x="427" y="392"/>
                    <a:pt x="425" y="382"/>
                    <a:pt x="424" y="372"/>
                  </a:cubicBezTo>
                  <a:cubicBezTo>
                    <a:pt x="424" y="370"/>
                    <a:pt x="423" y="365"/>
                    <a:pt x="423" y="360"/>
                  </a:cubicBezTo>
                  <a:cubicBezTo>
                    <a:pt x="431" y="366"/>
                    <a:pt x="441" y="370"/>
                    <a:pt x="452" y="371"/>
                  </a:cubicBezTo>
                  <a:cubicBezTo>
                    <a:pt x="455" y="371"/>
                    <a:pt x="458" y="371"/>
                    <a:pt x="460" y="371"/>
                  </a:cubicBezTo>
                  <a:cubicBezTo>
                    <a:pt x="460" y="387"/>
                    <a:pt x="463" y="403"/>
                    <a:pt x="465" y="419"/>
                  </a:cubicBezTo>
                  <a:cubicBezTo>
                    <a:pt x="468" y="437"/>
                    <a:pt x="470" y="456"/>
                    <a:pt x="475" y="473"/>
                  </a:cubicBezTo>
                  <a:cubicBezTo>
                    <a:pt x="479" y="491"/>
                    <a:pt x="485" y="508"/>
                    <a:pt x="489" y="525"/>
                  </a:cubicBezTo>
                  <a:cubicBezTo>
                    <a:pt x="493" y="543"/>
                    <a:pt x="493" y="561"/>
                    <a:pt x="493" y="579"/>
                  </a:cubicBezTo>
                  <a:cubicBezTo>
                    <a:pt x="487" y="577"/>
                    <a:pt x="481" y="577"/>
                    <a:pt x="475" y="581"/>
                  </a:cubicBezTo>
                  <a:cubicBezTo>
                    <a:pt x="471" y="584"/>
                    <a:pt x="476" y="591"/>
                    <a:pt x="480" y="588"/>
                  </a:cubicBezTo>
                  <a:cubicBezTo>
                    <a:pt x="485" y="583"/>
                    <a:pt x="490" y="586"/>
                    <a:pt x="495" y="588"/>
                  </a:cubicBezTo>
                  <a:cubicBezTo>
                    <a:pt x="498" y="589"/>
                    <a:pt x="500" y="587"/>
                    <a:pt x="500" y="584"/>
                  </a:cubicBezTo>
                  <a:cubicBezTo>
                    <a:pt x="500" y="566"/>
                    <a:pt x="501" y="548"/>
                    <a:pt x="498" y="531"/>
                  </a:cubicBezTo>
                  <a:cubicBezTo>
                    <a:pt x="495" y="513"/>
                    <a:pt x="488" y="496"/>
                    <a:pt x="483" y="478"/>
                  </a:cubicBezTo>
                  <a:cubicBezTo>
                    <a:pt x="478" y="460"/>
                    <a:pt x="476" y="441"/>
                    <a:pt x="473" y="422"/>
                  </a:cubicBezTo>
                  <a:cubicBezTo>
                    <a:pt x="470" y="405"/>
                    <a:pt x="468" y="388"/>
                    <a:pt x="467" y="370"/>
                  </a:cubicBezTo>
                  <a:cubicBezTo>
                    <a:pt x="498" y="365"/>
                    <a:pt x="512" y="331"/>
                    <a:pt x="516" y="301"/>
                  </a:cubicBezTo>
                  <a:cubicBezTo>
                    <a:pt x="523" y="320"/>
                    <a:pt x="531" y="341"/>
                    <a:pt x="529" y="361"/>
                  </a:cubicBezTo>
                  <a:cubicBezTo>
                    <a:pt x="529" y="360"/>
                    <a:pt x="529" y="359"/>
                    <a:pt x="529" y="359"/>
                  </a:cubicBezTo>
                  <a:cubicBezTo>
                    <a:pt x="529" y="356"/>
                    <a:pt x="524" y="356"/>
                    <a:pt x="524" y="359"/>
                  </a:cubicBezTo>
                  <a:cubicBezTo>
                    <a:pt x="524" y="365"/>
                    <a:pt x="523" y="370"/>
                    <a:pt x="523" y="376"/>
                  </a:cubicBezTo>
                  <a:cubicBezTo>
                    <a:pt x="517" y="376"/>
                    <a:pt x="514" y="379"/>
                    <a:pt x="509" y="384"/>
                  </a:cubicBezTo>
                  <a:cubicBezTo>
                    <a:pt x="504" y="388"/>
                    <a:pt x="496" y="396"/>
                    <a:pt x="499" y="403"/>
                  </a:cubicBezTo>
                  <a:cubicBezTo>
                    <a:pt x="502" y="410"/>
                    <a:pt x="505" y="416"/>
                    <a:pt x="506" y="424"/>
                  </a:cubicBezTo>
                  <a:cubicBezTo>
                    <a:pt x="507" y="430"/>
                    <a:pt x="508" y="437"/>
                    <a:pt x="510" y="443"/>
                  </a:cubicBezTo>
                  <a:cubicBezTo>
                    <a:pt x="517" y="458"/>
                    <a:pt x="533" y="438"/>
                    <a:pt x="537" y="432"/>
                  </a:cubicBezTo>
                  <a:cubicBezTo>
                    <a:pt x="549" y="415"/>
                    <a:pt x="544" y="397"/>
                    <a:pt x="531" y="383"/>
                  </a:cubicBezTo>
                  <a:close/>
                  <a:moveTo>
                    <a:pt x="47" y="398"/>
                  </a:moveTo>
                  <a:cubicBezTo>
                    <a:pt x="44" y="411"/>
                    <a:pt x="27" y="391"/>
                    <a:pt x="25" y="387"/>
                  </a:cubicBezTo>
                  <a:cubicBezTo>
                    <a:pt x="22" y="383"/>
                    <a:pt x="20" y="378"/>
                    <a:pt x="20" y="373"/>
                  </a:cubicBezTo>
                  <a:cubicBezTo>
                    <a:pt x="20" y="365"/>
                    <a:pt x="26" y="360"/>
                    <a:pt x="33" y="361"/>
                  </a:cubicBezTo>
                  <a:cubicBezTo>
                    <a:pt x="33" y="363"/>
                    <a:pt x="34" y="364"/>
                    <a:pt x="35" y="365"/>
                  </a:cubicBezTo>
                  <a:cubicBezTo>
                    <a:pt x="47" y="366"/>
                    <a:pt x="49" y="390"/>
                    <a:pt x="47" y="398"/>
                  </a:cubicBezTo>
                  <a:close/>
                  <a:moveTo>
                    <a:pt x="18" y="96"/>
                  </a:moveTo>
                  <a:cubicBezTo>
                    <a:pt x="24" y="61"/>
                    <a:pt x="66" y="25"/>
                    <a:pt x="102" y="35"/>
                  </a:cubicBezTo>
                  <a:cubicBezTo>
                    <a:pt x="102" y="36"/>
                    <a:pt x="102" y="37"/>
                    <a:pt x="101" y="38"/>
                  </a:cubicBezTo>
                  <a:cubicBezTo>
                    <a:pt x="101" y="41"/>
                    <a:pt x="105" y="42"/>
                    <a:pt x="106" y="39"/>
                  </a:cubicBezTo>
                  <a:cubicBezTo>
                    <a:pt x="107" y="38"/>
                    <a:pt x="107" y="38"/>
                    <a:pt x="108" y="37"/>
                  </a:cubicBezTo>
                  <a:cubicBezTo>
                    <a:pt x="141" y="53"/>
                    <a:pt x="171" y="95"/>
                    <a:pt x="162" y="132"/>
                  </a:cubicBezTo>
                  <a:cubicBezTo>
                    <a:pt x="158" y="151"/>
                    <a:pt x="145" y="167"/>
                    <a:pt x="129" y="177"/>
                  </a:cubicBezTo>
                  <a:cubicBezTo>
                    <a:pt x="125" y="180"/>
                    <a:pt x="120" y="182"/>
                    <a:pt x="116" y="184"/>
                  </a:cubicBezTo>
                  <a:cubicBezTo>
                    <a:pt x="114" y="183"/>
                    <a:pt x="111" y="183"/>
                    <a:pt x="108" y="183"/>
                  </a:cubicBezTo>
                  <a:cubicBezTo>
                    <a:pt x="107" y="184"/>
                    <a:pt x="106" y="185"/>
                    <a:pt x="106" y="186"/>
                  </a:cubicBezTo>
                  <a:cubicBezTo>
                    <a:pt x="96" y="188"/>
                    <a:pt x="85" y="186"/>
                    <a:pt x="75" y="182"/>
                  </a:cubicBezTo>
                  <a:cubicBezTo>
                    <a:pt x="40" y="169"/>
                    <a:pt x="12" y="134"/>
                    <a:pt x="18" y="96"/>
                  </a:cubicBezTo>
                  <a:close/>
                  <a:moveTo>
                    <a:pt x="168" y="373"/>
                  </a:moveTo>
                  <a:cubicBezTo>
                    <a:pt x="160" y="385"/>
                    <a:pt x="145" y="390"/>
                    <a:pt x="130" y="392"/>
                  </a:cubicBezTo>
                  <a:cubicBezTo>
                    <a:pt x="129" y="392"/>
                    <a:pt x="127" y="392"/>
                    <a:pt x="126" y="393"/>
                  </a:cubicBezTo>
                  <a:cubicBezTo>
                    <a:pt x="121" y="393"/>
                    <a:pt x="115" y="393"/>
                    <a:pt x="110" y="393"/>
                  </a:cubicBezTo>
                  <a:cubicBezTo>
                    <a:pt x="106" y="393"/>
                    <a:pt x="102" y="393"/>
                    <a:pt x="99" y="392"/>
                  </a:cubicBezTo>
                  <a:cubicBezTo>
                    <a:pt x="98" y="389"/>
                    <a:pt x="95" y="389"/>
                    <a:pt x="93" y="390"/>
                  </a:cubicBezTo>
                  <a:cubicBezTo>
                    <a:pt x="85" y="387"/>
                    <a:pt x="78" y="383"/>
                    <a:pt x="73" y="376"/>
                  </a:cubicBezTo>
                  <a:cubicBezTo>
                    <a:pt x="54" y="352"/>
                    <a:pt x="56" y="315"/>
                    <a:pt x="58" y="287"/>
                  </a:cubicBezTo>
                  <a:cubicBezTo>
                    <a:pt x="60" y="257"/>
                    <a:pt x="65" y="228"/>
                    <a:pt x="66" y="198"/>
                  </a:cubicBezTo>
                  <a:cubicBezTo>
                    <a:pt x="68" y="198"/>
                    <a:pt x="69" y="197"/>
                    <a:pt x="69" y="194"/>
                  </a:cubicBezTo>
                  <a:cubicBezTo>
                    <a:pt x="69" y="191"/>
                    <a:pt x="68" y="190"/>
                    <a:pt x="66" y="189"/>
                  </a:cubicBezTo>
                  <a:cubicBezTo>
                    <a:pt x="66" y="188"/>
                    <a:pt x="66" y="187"/>
                    <a:pt x="66" y="186"/>
                  </a:cubicBezTo>
                  <a:cubicBezTo>
                    <a:pt x="66" y="186"/>
                    <a:pt x="67" y="187"/>
                    <a:pt x="67" y="187"/>
                  </a:cubicBezTo>
                  <a:cubicBezTo>
                    <a:pt x="84" y="195"/>
                    <a:pt x="101" y="195"/>
                    <a:pt x="116" y="190"/>
                  </a:cubicBezTo>
                  <a:cubicBezTo>
                    <a:pt x="128" y="195"/>
                    <a:pt x="137" y="214"/>
                    <a:pt x="142" y="222"/>
                  </a:cubicBezTo>
                  <a:cubicBezTo>
                    <a:pt x="150" y="238"/>
                    <a:pt x="157" y="254"/>
                    <a:pt x="163" y="270"/>
                  </a:cubicBezTo>
                  <a:cubicBezTo>
                    <a:pt x="166" y="277"/>
                    <a:pt x="169" y="285"/>
                    <a:pt x="172" y="293"/>
                  </a:cubicBezTo>
                  <a:cubicBezTo>
                    <a:pt x="168" y="294"/>
                    <a:pt x="164" y="296"/>
                    <a:pt x="160" y="297"/>
                  </a:cubicBezTo>
                  <a:cubicBezTo>
                    <a:pt x="150" y="300"/>
                    <a:pt x="145" y="298"/>
                    <a:pt x="139" y="290"/>
                  </a:cubicBezTo>
                  <a:cubicBezTo>
                    <a:pt x="134" y="283"/>
                    <a:pt x="129" y="276"/>
                    <a:pt x="123" y="270"/>
                  </a:cubicBezTo>
                  <a:cubicBezTo>
                    <a:pt x="120" y="267"/>
                    <a:pt x="117" y="264"/>
                    <a:pt x="114" y="261"/>
                  </a:cubicBezTo>
                  <a:cubicBezTo>
                    <a:pt x="109" y="255"/>
                    <a:pt x="110" y="244"/>
                    <a:pt x="109" y="236"/>
                  </a:cubicBezTo>
                  <a:cubicBezTo>
                    <a:pt x="109" y="232"/>
                    <a:pt x="104" y="232"/>
                    <a:pt x="104" y="236"/>
                  </a:cubicBezTo>
                  <a:cubicBezTo>
                    <a:pt x="103" y="243"/>
                    <a:pt x="102" y="256"/>
                    <a:pt x="107" y="263"/>
                  </a:cubicBezTo>
                  <a:cubicBezTo>
                    <a:pt x="113" y="272"/>
                    <a:pt x="122" y="280"/>
                    <a:pt x="130" y="289"/>
                  </a:cubicBezTo>
                  <a:cubicBezTo>
                    <a:pt x="134" y="295"/>
                    <a:pt x="138" y="304"/>
                    <a:pt x="146" y="305"/>
                  </a:cubicBezTo>
                  <a:cubicBezTo>
                    <a:pt x="153" y="307"/>
                    <a:pt x="162" y="304"/>
                    <a:pt x="169" y="301"/>
                  </a:cubicBezTo>
                  <a:cubicBezTo>
                    <a:pt x="170" y="301"/>
                    <a:pt x="172" y="301"/>
                    <a:pt x="174" y="300"/>
                  </a:cubicBezTo>
                  <a:cubicBezTo>
                    <a:pt x="181" y="325"/>
                    <a:pt x="184" y="353"/>
                    <a:pt x="168" y="373"/>
                  </a:cubicBezTo>
                  <a:close/>
                  <a:moveTo>
                    <a:pt x="258" y="257"/>
                  </a:moveTo>
                  <a:cubicBezTo>
                    <a:pt x="258" y="254"/>
                    <a:pt x="258" y="251"/>
                    <a:pt x="259" y="249"/>
                  </a:cubicBezTo>
                  <a:cubicBezTo>
                    <a:pt x="260" y="244"/>
                    <a:pt x="263" y="239"/>
                    <a:pt x="267" y="236"/>
                  </a:cubicBezTo>
                  <a:cubicBezTo>
                    <a:pt x="270" y="233"/>
                    <a:pt x="274" y="230"/>
                    <a:pt x="278" y="229"/>
                  </a:cubicBezTo>
                  <a:cubicBezTo>
                    <a:pt x="284" y="228"/>
                    <a:pt x="283" y="235"/>
                    <a:pt x="282" y="239"/>
                  </a:cubicBezTo>
                  <a:cubicBezTo>
                    <a:pt x="274" y="243"/>
                    <a:pt x="266" y="249"/>
                    <a:pt x="261" y="256"/>
                  </a:cubicBezTo>
                  <a:cubicBezTo>
                    <a:pt x="260" y="256"/>
                    <a:pt x="259" y="256"/>
                    <a:pt x="258" y="257"/>
                  </a:cubicBezTo>
                  <a:close/>
                  <a:moveTo>
                    <a:pt x="302" y="266"/>
                  </a:moveTo>
                  <a:cubicBezTo>
                    <a:pt x="303" y="267"/>
                    <a:pt x="305" y="269"/>
                    <a:pt x="307" y="271"/>
                  </a:cubicBezTo>
                  <a:cubicBezTo>
                    <a:pt x="306" y="272"/>
                    <a:pt x="305" y="273"/>
                    <a:pt x="303" y="273"/>
                  </a:cubicBezTo>
                  <a:cubicBezTo>
                    <a:pt x="295" y="278"/>
                    <a:pt x="282" y="277"/>
                    <a:pt x="273" y="275"/>
                  </a:cubicBezTo>
                  <a:cubicBezTo>
                    <a:pt x="258" y="272"/>
                    <a:pt x="266" y="259"/>
                    <a:pt x="274" y="253"/>
                  </a:cubicBezTo>
                  <a:cubicBezTo>
                    <a:pt x="280" y="248"/>
                    <a:pt x="286" y="245"/>
                    <a:pt x="293" y="242"/>
                  </a:cubicBezTo>
                  <a:cubicBezTo>
                    <a:pt x="293" y="242"/>
                    <a:pt x="293" y="242"/>
                    <a:pt x="294" y="242"/>
                  </a:cubicBezTo>
                  <a:cubicBezTo>
                    <a:pt x="302" y="241"/>
                    <a:pt x="307" y="250"/>
                    <a:pt x="309" y="256"/>
                  </a:cubicBezTo>
                  <a:cubicBezTo>
                    <a:pt x="310" y="259"/>
                    <a:pt x="311" y="261"/>
                    <a:pt x="311" y="264"/>
                  </a:cubicBezTo>
                  <a:cubicBezTo>
                    <a:pt x="309" y="263"/>
                    <a:pt x="308" y="262"/>
                    <a:pt x="307" y="261"/>
                  </a:cubicBezTo>
                  <a:cubicBezTo>
                    <a:pt x="303" y="257"/>
                    <a:pt x="298" y="263"/>
                    <a:pt x="302" y="266"/>
                  </a:cubicBezTo>
                  <a:close/>
                  <a:moveTo>
                    <a:pt x="433" y="149"/>
                  </a:moveTo>
                  <a:cubicBezTo>
                    <a:pt x="415" y="142"/>
                    <a:pt x="401" y="130"/>
                    <a:pt x="399" y="111"/>
                  </a:cubicBezTo>
                  <a:cubicBezTo>
                    <a:pt x="405" y="116"/>
                    <a:pt x="416" y="117"/>
                    <a:pt x="424" y="118"/>
                  </a:cubicBezTo>
                  <a:cubicBezTo>
                    <a:pt x="435" y="118"/>
                    <a:pt x="459" y="120"/>
                    <a:pt x="455" y="104"/>
                  </a:cubicBezTo>
                  <a:cubicBezTo>
                    <a:pt x="455" y="101"/>
                    <a:pt x="451" y="100"/>
                    <a:pt x="450" y="103"/>
                  </a:cubicBezTo>
                  <a:cubicBezTo>
                    <a:pt x="448" y="109"/>
                    <a:pt x="447" y="110"/>
                    <a:pt x="442" y="110"/>
                  </a:cubicBezTo>
                  <a:cubicBezTo>
                    <a:pt x="436" y="111"/>
                    <a:pt x="431" y="111"/>
                    <a:pt x="425" y="111"/>
                  </a:cubicBezTo>
                  <a:cubicBezTo>
                    <a:pt x="418" y="110"/>
                    <a:pt x="402" y="109"/>
                    <a:pt x="401" y="101"/>
                  </a:cubicBezTo>
                  <a:cubicBezTo>
                    <a:pt x="401" y="99"/>
                    <a:pt x="400" y="99"/>
                    <a:pt x="399" y="98"/>
                  </a:cubicBezTo>
                  <a:cubicBezTo>
                    <a:pt x="399" y="80"/>
                    <a:pt x="404" y="62"/>
                    <a:pt x="411" y="45"/>
                  </a:cubicBezTo>
                  <a:cubicBezTo>
                    <a:pt x="417" y="29"/>
                    <a:pt x="437" y="20"/>
                    <a:pt x="452" y="16"/>
                  </a:cubicBezTo>
                  <a:cubicBezTo>
                    <a:pt x="465" y="13"/>
                    <a:pt x="478" y="14"/>
                    <a:pt x="490" y="19"/>
                  </a:cubicBezTo>
                  <a:cubicBezTo>
                    <a:pt x="490" y="21"/>
                    <a:pt x="491" y="22"/>
                    <a:pt x="493" y="23"/>
                  </a:cubicBezTo>
                  <a:cubicBezTo>
                    <a:pt x="496" y="23"/>
                    <a:pt x="498" y="23"/>
                    <a:pt x="500" y="24"/>
                  </a:cubicBezTo>
                  <a:cubicBezTo>
                    <a:pt x="500" y="24"/>
                    <a:pt x="500" y="24"/>
                    <a:pt x="501" y="24"/>
                  </a:cubicBezTo>
                  <a:cubicBezTo>
                    <a:pt x="501" y="25"/>
                    <a:pt x="501" y="25"/>
                    <a:pt x="502" y="25"/>
                  </a:cubicBezTo>
                  <a:cubicBezTo>
                    <a:pt x="530" y="35"/>
                    <a:pt x="538" y="72"/>
                    <a:pt x="533" y="98"/>
                  </a:cubicBezTo>
                  <a:cubicBezTo>
                    <a:pt x="529" y="119"/>
                    <a:pt x="516" y="139"/>
                    <a:pt x="498" y="149"/>
                  </a:cubicBezTo>
                  <a:cubicBezTo>
                    <a:pt x="482" y="158"/>
                    <a:pt x="460" y="158"/>
                    <a:pt x="442" y="152"/>
                  </a:cubicBezTo>
                  <a:cubicBezTo>
                    <a:pt x="442" y="152"/>
                    <a:pt x="441" y="151"/>
                    <a:pt x="439" y="151"/>
                  </a:cubicBezTo>
                  <a:cubicBezTo>
                    <a:pt x="439" y="151"/>
                    <a:pt x="439" y="151"/>
                    <a:pt x="439" y="151"/>
                  </a:cubicBezTo>
                  <a:cubicBezTo>
                    <a:pt x="437" y="150"/>
                    <a:pt x="435" y="150"/>
                    <a:pt x="433" y="149"/>
                  </a:cubicBezTo>
                  <a:close/>
                  <a:moveTo>
                    <a:pt x="466" y="362"/>
                  </a:moveTo>
                  <a:cubicBezTo>
                    <a:pt x="466" y="362"/>
                    <a:pt x="465" y="362"/>
                    <a:pt x="465" y="362"/>
                  </a:cubicBezTo>
                  <a:cubicBezTo>
                    <a:pt x="463" y="361"/>
                    <a:pt x="461" y="362"/>
                    <a:pt x="461" y="363"/>
                  </a:cubicBezTo>
                  <a:cubicBezTo>
                    <a:pt x="457" y="364"/>
                    <a:pt x="453" y="363"/>
                    <a:pt x="449" y="363"/>
                  </a:cubicBezTo>
                  <a:cubicBezTo>
                    <a:pt x="439" y="361"/>
                    <a:pt x="431" y="357"/>
                    <a:pt x="424" y="351"/>
                  </a:cubicBezTo>
                  <a:cubicBezTo>
                    <a:pt x="424" y="351"/>
                    <a:pt x="424" y="350"/>
                    <a:pt x="423" y="350"/>
                  </a:cubicBezTo>
                  <a:cubicBezTo>
                    <a:pt x="422" y="349"/>
                    <a:pt x="422" y="349"/>
                    <a:pt x="421" y="349"/>
                  </a:cubicBezTo>
                  <a:cubicBezTo>
                    <a:pt x="416" y="344"/>
                    <a:pt x="412" y="339"/>
                    <a:pt x="408" y="333"/>
                  </a:cubicBezTo>
                  <a:cubicBezTo>
                    <a:pt x="397" y="313"/>
                    <a:pt x="400" y="289"/>
                    <a:pt x="406" y="269"/>
                  </a:cubicBezTo>
                  <a:cubicBezTo>
                    <a:pt x="412" y="249"/>
                    <a:pt x="421" y="231"/>
                    <a:pt x="427" y="212"/>
                  </a:cubicBezTo>
                  <a:cubicBezTo>
                    <a:pt x="429" y="204"/>
                    <a:pt x="430" y="195"/>
                    <a:pt x="432" y="187"/>
                  </a:cubicBezTo>
                  <a:cubicBezTo>
                    <a:pt x="433" y="180"/>
                    <a:pt x="435" y="172"/>
                    <a:pt x="438" y="166"/>
                  </a:cubicBezTo>
                  <a:cubicBezTo>
                    <a:pt x="438" y="165"/>
                    <a:pt x="439" y="164"/>
                    <a:pt x="439" y="163"/>
                  </a:cubicBezTo>
                  <a:cubicBezTo>
                    <a:pt x="440" y="162"/>
                    <a:pt x="440" y="161"/>
                    <a:pt x="441" y="160"/>
                  </a:cubicBezTo>
                  <a:cubicBezTo>
                    <a:pt x="456" y="164"/>
                    <a:pt x="472" y="164"/>
                    <a:pt x="488" y="161"/>
                  </a:cubicBezTo>
                  <a:cubicBezTo>
                    <a:pt x="488" y="161"/>
                    <a:pt x="488" y="161"/>
                    <a:pt x="488" y="161"/>
                  </a:cubicBezTo>
                  <a:cubicBezTo>
                    <a:pt x="499" y="179"/>
                    <a:pt x="502" y="199"/>
                    <a:pt x="504" y="220"/>
                  </a:cubicBezTo>
                  <a:cubicBezTo>
                    <a:pt x="505" y="232"/>
                    <a:pt x="507" y="245"/>
                    <a:pt x="508" y="257"/>
                  </a:cubicBezTo>
                  <a:cubicBezTo>
                    <a:pt x="507" y="254"/>
                    <a:pt x="506" y="251"/>
                    <a:pt x="505" y="248"/>
                  </a:cubicBezTo>
                  <a:cubicBezTo>
                    <a:pt x="497" y="227"/>
                    <a:pt x="491" y="205"/>
                    <a:pt x="480" y="185"/>
                  </a:cubicBezTo>
                  <a:cubicBezTo>
                    <a:pt x="478" y="182"/>
                    <a:pt x="473" y="184"/>
                    <a:pt x="475" y="188"/>
                  </a:cubicBezTo>
                  <a:cubicBezTo>
                    <a:pt x="482" y="205"/>
                    <a:pt x="488" y="222"/>
                    <a:pt x="494" y="239"/>
                  </a:cubicBezTo>
                  <a:cubicBezTo>
                    <a:pt x="499" y="253"/>
                    <a:pt x="505" y="268"/>
                    <a:pt x="510" y="282"/>
                  </a:cubicBezTo>
                  <a:cubicBezTo>
                    <a:pt x="510" y="314"/>
                    <a:pt x="499" y="356"/>
                    <a:pt x="466" y="362"/>
                  </a:cubicBezTo>
                  <a:close/>
                  <a:moveTo>
                    <a:pt x="532" y="426"/>
                  </a:moveTo>
                  <a:cubicBezTo>
                    <a:pt x="530" y="431"/>
                    <a:pt x="525" y="437"/>
                    <a:pt x="519" y="441"/>
                  </a:cubicBezTo>
                  <a:cubicBezTo>
                    <a:pt x="516" y="443"/>
                    <a:pt x="515" y="434"/>
                    <a:pt x="515" y="432"/>
                  </a:cubicBezTo>
                  <a:cubicBezTo>
                    <a:pt x="513" y="425"/>
                    <a:pt x="513" y="417"/>
                    <a:pt x="511" y="410"/>
                  </a:cubicBezTo>
                  <a:cubicBezTo>
                    <a:pt x="509" y="404"/>
                    <a:pt x="503" y="399"/>
                    <a:pt x="510" y="392"/>
                  </a:cubicBezTo>
                  <a:cubicBezTo>
                    <a:pt x="513" y="389"/>
                    <a:pt x="516" y="386"/>
                    <a:pt x="520" y="383"/>
                  </a:cubicBezTo>
                  <a:cubicBezTo>
                    <a:pt x="520" y="384"/>
                    <a:pt x="520" y="384"/>
                    <a:pt x="520" y="384"/>
                  </a:cubicBezTo>
                  <a:cubicBezTo>
                    <a:pt x="520" y="387"/>
                    <a:pt x="523" y="388"/>
                    <a:pt x="525" y="387"/>
                  </a:cubicBezTo>
                  <a:cubicBezTo>
                    <a:pt x="525" y="387"/>
                    <a:pt x="525" y="387"/>
                    <a:pt x="525" y="387"/>
                  </a:cubicBezTo>
                  <a:cubicBezTo>
                    <a:pt x="535" y="398"/>
                    <a:pt x="540" y="411"/>
                    <a:pt x="532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3" name="Freeform 8"/>
            <p:cNvSpPr/>
            <p:nvPr>
              <p:custDataLst>
                <p:tags r:id="rId16"/>
              </p:custDataLst>
            </p:nvPr>
          </p:nvSpPr>
          <p:spPr bwMode="auto">
            <a:xfrm>
              <a:off x="6949668" y="2495998"/>
              <a:ext cx="85367" cy="91769"/>
            </a:xfrm>
            <a:custGeom>
              <a:avLst/>
              <a:gdLst>
                <a:gd name="T0" fmla="*/ 16 w 17"/>
                <a:gd name="T1" fmla="*/ 3 h 18"/>
                <a:gd name="T2" fmla="*/ 12 w 17"/>
                <a:gd name="T3" fmla="*/ 0 h 18"/>
                <a:gd name="T4" fmla="*/ 2 w 17"/>
                <a:gd name="T5" fmla="*/ 5 h 18"/>
                <a:gd name="T6" fmla="*/ 2 w 17"/>
                <a:gd name="T7" fmla="*/ 7 h 18"/>
                <a:gd name="T8" fmla="*/ 1 w 17"/>
                <a:gd name="T9" fmla="*/ 13 h 18"/>
                <a:gd name="T10" fmla="*/ 1 w 17"/>
                <a:gd name="T11" fmla="*/ 13 h 18"/>
                <a:gd name="T12" fmla="*/ 1 w 17"/>
                <a:gd name="T13" fmla="*/ 15 h 18"/>
                <a:gd name="T14" fmla="*/ 5 w 17"/>
                <a:gd name="T15" fmla="*/ 18 h 18"/>
                <a:gd name="T16" fmla="*/ 7 w 17"/>
                <a:gd name="T17" fmla="*/ 18 h 18"/>
                <a:gd name="T18" fmla="*/ 9 w 17"/>
                <a:gd name="T19" fmla="*/ 17 h 18"/>
                <a:gd name="T20" fmla="*/ 15 w 17"/>
                <a:gd name="T21" fmla="*/ 14 h 18"/>
                <a:gd name="T22" fmla="*/ 16 w 17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8">
                  <a:moveTo>
                    <a:pt x="16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8" y="1"/>
                    <a:pt x="5" y="2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9"/>
                    <a:pt x="0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1" y="17"/>
                    <a:pt x="3" y="18"/>
                    <a:pt x="5" y="18"/>
                  </a:cubicBezTo>
                  <a:cubicBezTo>
                    <a:pt x="5" y="18"/>
                    <a:pt x="6" y="18"/>
                    <a:pt x="7" y="18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4" name="Freeform 9"/>
            <p:cNvSpPr/>
            <p:nvPr>
              <p:custDataLst>
                <p:tags r:id="rId17"/>
              </p:custDataLst>
            </p:nvPr>
          </p:nvSpPr>
          <p:spPr bwMode="auto">
            <a:xfrm>
              <a:off x="5590202" y="2101176"/>
              <a:ext cx="994523" cy="958243"/>
            </a:xfrm>
            <a:custGeom>
              <a:avLst/>
              <a:gdLst>
                <a:gd name="T0" fmla="*/ 191 w 196"/>
                <a:gd name="T1" fmla="*/ 52 h 189"/>
                <a:gd name="T2" fmla="*/ 158 w 196"/>
                <a:gd name="T3" fmla="*/ 8 h 189"/>
                <a:gd name="T4" fmla="*/ 108 w 196"/>
                <a:gd name="T5" fmla="*/ 0 h 189"/>
                <a:gd name="T6" fmla="*/ 31 w 196"/>
                <a:gd name="T7" fmla="*/ 50 h 189"/>
                <a:gd name="T8" fmla="*/ 38 w 196"/>
                <a:gd name="T9" fmla="*/ 117 h 189"/>
                <a:gd name="T10" fmla="*/ 4 w 196"/>
                <a:gd name="T11" fmla="*/ 169 h 189"/>
                <a:gd name="T12" fmla="*/ 8 w 196"/>
                <a:gd name="T13" fmla="*/ 176 h 189"/>
                <a:gd name="T14" fmla="*/ 45 w 196"/>
                <a:gd name="T15" fmla="*/ 126 h 189"/>
                <a:gd name="T16" fmla="*/ 40 w 196"/>
                <a:gd name="T17" fmla="*/ 40 h 189"/>
                <a:gd name="T18" fmla="*/ 142 w 196"/>
                <a:gd name="T19" fmla="*/ 11 h 189"/>
                <a:gd name="T20" fmla="*/ 189 w 196"/>
                <a:gd name="T21" fmla="*/ 118 h 189"/>
                <a:gd name="T22" fmla="*/ 181 w 196"/>
                <a:gd name="T23" fmla="*/ 158 h 189"/>
                <a:gd name="T24" fmla="*/ 144 w 196"/>
                <a:gd name="T25" fmla="*/ 178 h 189"/>
                <a:gd name="T26" fmla="*/ 103 w 196"/>
                <a:gd name="T27" fmla="*/ 181 h 189"/>
                <a:gd name="T28" fmla="*/ 53 w 196"/>
                <a:gd name="T29" fmla="*/ 179 h 189"/>
                <a:gd name="T30" fmla="*/ 16 w 196"/>
                <a:gd name="T31" fmla="*/ 175 h 189"/>
                <a:gd name="T32" fmla="*/ 14 w 196"/>
                <a:gd name="T33" fmla="*/ 175 h 189"/>
                <a:gd name="T34" fmla="*/ 12 w 196"/>
                <a:gd name="T35" fmla="*/ 175 h 189"/>
                <a:gd name="T36" fmla="*/ 11 w 196"/>
                <a:gd name="T37" fmla="*/ 181 h 189"/>
                <a:gd name="T38" fmla="*/ 106 w 196"/>
                <a:gd name="T39" fmla="*/ 188 h 189"/>
                <a:gd name="T40" fmla="*/ 175 w 196"/>
                <a:gd name="T41" fmla="*/ 175 h 189"/>
                <a:gd name="T42" fmla="*/ 196 w 196"/>
                <a:gd name="T43" fmla="*/ 113 h 189"/>
                <a:gd name="T44" fmla="*/ 191 w 196"/>
                <a:gd name="T45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189">
                  <a:moveTo>
                    <a:pt x="191" y="52"/>
                  </a:moveTo>
                  <a:cubicBezTo>
                    <a:pt x="186" y="34"/>
                    <a:pt x="175" y="17"/>
                    <a:pt x="158" y="8"/>
                  </a:cubicBezTo>
                  <a:cubicBezTo>
                    <a:pt x="144" y="1"/>
                    <a:pt x="124" y="0"/>
                    <a:pt x="108" y="0"/>
                  </a:cubicBezTo>
                  <a:cubicBezTo>
                    <a:pt x="75" y="0"/>
                    <a:pt x="34" y="11"/>
                    <a:pt x="31" y="50"/>
                  </a:cubicBezTo>
                  <a:cubicBezTo>
                    <a:pt x="30" y="73"/>
                    <a:pt x="39" y="94"/>
                    <a:pt x="38" y="117"/>
                  </a:cubicBezTo>
                  <a:cubicBezTo>
                    <a:pt x="37" y="142"/>
                    <a:pt x="23" y="156"/>
                    <a:pt x="4" y="169"/>
                  </a:cubicBezTo>
                  <a:cubicBezTo>
                    <a:pt x="0" y="172"/>
                    <a:pt x="4" y="178"/>
                    <a:pt x="8" y="176"/>
                  </a:cubicBezTo>
                  <a:cubicBezTo>
                    <a:pt x="25" y="163"/>
                    <a:pt x="43" y="149"/>
                    <a:pt x="45" y="126"/>
                  </a:cubicBezTo>
                  <a:cubicBezTo>
                    <a:pt x="47" y="98"/>
                    <a:pt x="33" y="68"/>
                    <a:pt x="40" y="40"/>
                  </a:cubicBezTo>
                  <a:cubicBezTo>
                    <a:pt x="50" y="1"/>
                    <a:pt x="112" y="5"/>
                    <a:pt x="142" y="11"/>
                  </a:cubicBezTo>
                  <a:cubicBezTo>
                    <a:pt x="190" y="21"/>
                    <a:pt x="189" y="79"/>
                    <a:pt x="189" y="118"/>
                  </a:cubicBezTo>
                  <a:cubicBezTo>
                    <a:pt x="189" y="132"/>
                    <a:pt x="188" y="146"/>
                    <a:pt x="181" y="158"/>
                  </a:cubicBezTo>
                  <a:cubicBezTo>
                    <a:pt x="174" y="171"/>
                    <a:pt x="158" y="176"/>
                    <a:pt x="144" y="178"/>
                  </a:cubicBezTo>
                  <a:cubicBezTo>
                    <a:pt x="130" y="181"/>
                    <a:pt x="116" y="180"/>
                    <a:pt x="103" y="181"/>
                  </a:cubicBezTo>
                  <a:cubicBezTo>
                    <a:pt x="86" y="181"/>
                    <a:pt x="70" y="181"/>
                    <a:pt x="53" y="179"/>
                  </a:cubicBezTo>
                  <a:cubicBezTo>
                    <a:pt x="41" y="178"/>
                    <a:pt x="28" y="177"/>
                    <a:pt x="16" y="175"/>
                  </a:cubicBezTo>
                  <a:cubicBezTo>
                    <a:pt x="15" y="175"/>
                    <a:pt x="14" y="175"/>
                    <a:pt x="14" y="175"/>
                  </a:cubicBezTo>
                  <a:cubicBezTo>
                    <a:pt x="13" y="175"/>
                    <a:pt x="12" y="175"/>
                    <a:pt x="12" y="175"/>
                  </a:cubicBezTo>
                  <a:cubicBezTo>
                    <a:pt x="7" y="175"/>
                    <a:pt x="7" y="181"/>
                    <a:pt x="11" y="181"/>
                  </a:cubicBezTo>
                  <a:cubicBezTo>
                    <a:pt x="42" y="186"/>
                    <a:pt x="74" y="189"/>
                    <a:pt x="106" y="188"/>
                  </a:cubicBezTo>
                  <a:cubicBezTo>
                    <a:pt x="128" y="187"/>
                    <a:pt x="155" y="188"/>
                    <a:pt x="175" y="175"/>
                  </a:cubicBezTo>
                  <a:cubicBezTo>
                    <a:pt x="196" y="160"/>
                    <a:pt x="196" y="136"/>
                    <a:pt x="196" y="113"/>
                  </a:cubicBezTo>
                  <a:cubicBezTo>
                    <a:pt x="196" y="92"/>
                    <a:pt x="196" y="72"/>
                    <a:pt x="191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5" name="Freeform 10"/>
            <p:cNvSpPr/>
            <p:nvPr>
              <p:custDataLst>
                <p:tags r:id="rId18"/>
              </p:custDataLst>
            </p:nvPr>
          </p:nvSpPr>
          <p:spPr bwMode="auto">
            <a:xfrm>
              <a:off x="5965816" y="2248434"/>
              <a:ext cx="264637" cy="59757"/>
            </a:xfrm>
            <a:custGeom>
              <a:avLst/>
              <a:gdLst>
                <a:gd name="T0" fmla="*/ 51 w 52"/>
                <a:gd name="T1" fmla="*/ 5 h 12"/>
                <a:gd name="T2" fmla="*/ 34 w 52"/>
                <a:gd name="T3" fmla="*/ 4 h 12"/>
                <a:gd name="T4" fmla="*/ 5 w 52"/>
                <a:gd name="T5" fmla="*/ 2 h 12"/>
                <a:gd name="T6" fmla="*/ 1 w 52"/>
                <a:gd name="T7" fmla="*/ 4 h 12"/>
                <a:gd name="T8" fmla="*/ 19 w 52"/>
                <a:gd name="T9" fmla="*/ 11 h 12"/>
                <a:gd name="T10" fmla="*/ 51 w 52"/>
                <a:gd name="T11" fmla="*/ 8 h 12"/>
                <a:gd name="T12" fmla="*/ 51 w 52"/>
                <a:gd name="T1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2">
                  <a:moveTo>
                    <a:pt x="51" y="5"/>
                  </a:moveTo>
                  <a:cubicBezTo>
                    <a:pt x="46" y="2"/>
                    <a:pt x="39" y="4"/>
                    <a:pt x="34" y="4"/>
                  </a:cubicBezTo>
                  <a:cubicBezTo>
                    <a:pt x="27" y="5"/>
                    <a:pt x="9" y="8"/>
                    <a:pt x="5" y="2"/>
                  </a:cubicBezTo>
                  <a:cubicBezTo>
                    <a:pt x="4" y="0"/>
                    <a:pt x="0" y="2"/>
                    <a:pt x="1" y="4"/>
                  </a:cubicBezTo>
                  <a:cubicBezTo>
                    <a:pt x="3" y="11"/>
                    <a:pt x="13" y="11"/>
                    <a:pt x="19" y="11"/>
                  </a:cubicBezTo>
                  <a:cubicBezTo>
                    <a:pt x="28" y="11"/>
                    <a:pt x="43" y="12"/>
                    <a:pt x="51" y="8"/>
                  </a:cubicBezTo>
                  <a:cubicBezTo>
                    <a:pt x="52" y="7"/>
                    <a:pt x="52" y="5"/>
                    <a:pt x="5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6" name="Freeform 11"/>
            <p:cNvSpPr/>
            <p:nvPr>
              <p:custDataLst>
                <p:tags r:id="rId19"/>
              </p:custDataLst>
            </p:nvPr>
          </p:nvSpPr>
          <p:spPr bwMode="auto">
            <a:xfrm>
              <a:off x="5925267" y="2340203"/>
              <a:ext cx="426834" cy="44818"/>
            </a:xfrm>
            <a:custGeom>
              <a:avLst/>
              <a:gdLst>
                <a:gd name="T0" fmla="*/ 80 w 84"/>
                <a:gd name="T1" fmla="*/ 2 h 9"/>
                <a:gd name="T2" fmla="*/ 44 w 84"/>
                <a:gd name="T3" fmla="*/ 1 h 9"/>
                <a:gd name="T4" fmla="*/ 2 w 84"/>
                <a:gd name="T5" fmla="*/ 3 h 9"/>
                <a:gd name="T6" fmla="*/ 3 w 84"/>
                <a:gd name="T7" fmla="*/ 7 h 9"/>
                <a:gd name="T8" fmla="*/ 40 w 84"/>
                <a:gd name="T9" fmla="*/ 8 h 9"/>
                <a:gd name="T10" fmla="*/ 80 w 84"/>
                <a:gd name="T11" fmla="*/ 8 h 9"/>
                <a:gd name="T12" fmla="*/ 80 w 84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9">
                  <a:moveTo>
                    <a:pt x="80" y="2"/>
                  </a:moveTo>
                  <a:cubicBezTo>
                    <a:pt x="68" y="0"/>
                    <a:pt x="56" y="1"/>
                    <a:pt x="44" y="1"/>
                  </a:cubicBezTo>
                  <a:cubicBezTo>
                    <a:pt x="30" y="2"/>
                    <a:pt x="16" y="1"/>
                    <a:pt x="2" y="3"/>
                  </a:cubicBezTo>
                  <a:cubicBezTo>
                    <a:pt x="0" y="3"/>
                    <a:pt x="1" y="6"/>
                    <a:pt x="3" y="7"/>
                  </a:cubicBezTo>
                  <a:cubicBezTo>
                    <a:pt x="15" y="8"/>
                    <a:pt x="28" y="8"/>
                    <a:pt x="40" y="8"/>
                  </a:cubicBezTo>
                  <a:cubicBezTo>
                    <a:pt x="54" y="8"/>
                    <a:pt x="68" y="9"/>
                    <a:pt x="80" y="8"/>
                  </a:cubicBezTo>
                  <a:cubicBezTo>
                    <a:pt x="84" y="7"/>
                    <a:pt x="83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7" name="Freeform 12"/>
            <p:cNvSpPr/>
            <p:nvPr>
              <p:custDataLst>
                <p:tags r:id="rId20"/>
              </p:custDataLst>
            </p:nvPr>
          </p:nvSpPr>
          <p:spPr bwMode="auto">
            <a:xfrm>
              <a:off x="5910328" y="2425570"/>
              <a:ext cx="497261" cy="40549"/>
            </a:xfrm>
            <a:custGeom>
              <a:avLst/>
              <a:gdLst>
                <a:gd name="T0" fmla="*/ 94 w 98"/>
                <a:gd name="T1" fmla="*/ 1 h 8"/>
                <a:gd name="T2" fmla="*/ 3 w 98"/>
                <a:gd name="T3" fmla="*/ 2 h 8"/>
                <a:gd name="T4" fmla="*/ 3 w 98"/>
                <a:gd name="T5" fmla="*/ 6 h 8"/>
                <a:gd name="T6" fmla="*/ 94 w 98"/>
                <a:gd name="T7" fmla="*/ 7 h 8"/>
                <a:gd name="T8" fmla="*/ 94 w 9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8">
                  <a:moveTo>
                    <a:pt x="94" y="1"/>
                  </a:moveTo>
                  <a:cubicBezTo>
                    <a:pt x="64" y="0"/>
                    <a:pt x="33" y="1"/>
                    <a:pt x="3" y="2"/>
                  </a:cubicBezTo>
                  <a:cubicBezTo>
                    <a:pt x="1" y="2"/>
                    <a:pt x="0" y="6"/>
                    <a:pt x="3" y="6"/>
                  </a:cubicBezTo>
                  <a:cubicBezTo>
                    <a:pt x="33" y="7"/>
                    <a:pt x="64" y="8"/>
                    <a:pt x="94" y="7"/>
                  </a:cubicBezTo>
                  <a:cubicBezTo>
                    <a:pt x="98" y="7"/>
                    <a:pt x="98" y="1"/>
                    <a:pt x="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8" name="Freeform 13"/>
            <p:cNvSpPr/>
            <p:nvPr>
              <p:custDataLst>
                <p:tags r:id="rId21"/>
              </p:custDataLst>
            </p:nvPr>
          </p:nvSpPr>
          <p:spPr bwMode="auto">
            <a:xfrm>
              <a:off x="5906059" y="2495998"/>
              <a:ext cx="454578" cy="55488"/>
            </a:xfrm>
            <a:custGeom>
              <a:avLst/>
              <a:gdLst>
                <a:gd name="T0" fmla="*/ 88 w 90"/>
                <a:gd name="T1" fmla="*/ 5 h 11"/>
                <a:gd name="T2" fmla="*/ 49 w 90"/>
                <a:gd name="T3" fmla="*/ 3 h 11"/>
                <a:gd name="T4" fmla="*/ 4 w 90"/>
                <a:gd name="T5" fmla="*/ 4 h 11"/>
                <a:gd name="T6" fmla="*/ 4 w 90"/>
                <a:gd name="T7" fmla="*/ 10 h 11"/>
                <a:gd name="T8" fmla="*/ 49 w 90"/>
                <a:gd name="T9" fmla="*/ 10 h 11"/>
                <a:gd name="T10" fmla="*/ 70 w 90"/>
                <a:gd name="T11" fmla="*/ 10 h 11"/>
                <a:gd name="T12" fmla="*/ 87 w 90"/>
                <a:gd name="T13" fmla="*/ 9 h 11"/>
                <a:gd name="T14" fmla="*/ 88 w 90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11">
                  <a:moveTo>
                    <a:pt x="88" y="5"/>
                  </a:moveTo>
                  <a:cubicBezTo>
                    <a:pt x="77" y="0"/>
                    <a:pt x="61" y="3"/>
                    <a:pt x="49" y="3"/>
                  </a:cubicBezTo>
                  <a:cubicBezTo>
                    <a:pt x="34" y="3"/>
                    <a:pt x="19" y="3"/>
                    <a:pt x="4" y="4"/>
                  </a:cubicBezTo>
                  <a:cubicBezTo>
                    <a:pt x="0" y="4"/>
                    <a:pt x="0" y="10"/>
                    <a:pt x="4" y="10"/>
                  </a:cubicBezTo>
                  <a:cubicBezTo>
                    <a:pt x="19" y="10"/>
                    <a:pt x="34" y="10"/>
                    <a:pt x="49" y="10"/>
                  </a:cubicBezTo>
                  <a:cubicBezTo>
                    <a:pt x="56" y="10"/>
                    <a:pt x="63" y="10"/>
                    <a:pt x="70" y="10"/>
                  </a:cubicBezTo>
                  <a:cubicBezTo>
                    <a:pt x="76" y="10"/>
                    <a:pt x="82" y="11"/>
                    <a:pt x="87" y="9"/>
                  </a:cubicBezTo>
                  <a:cubicBezTo>
                    <a:pt x="89" y="8"/>
                    <a:pt x="90" y="5"/>
                    <a:pt x="8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9" name="Freeform 14"/>
            <p:cNvSpPr/>
            <p:nvPr>
              <p:custDataLst>
                <p:tags r:id="rId22"/>
              </p:custDataLst>
            </p:nvPr>
          </p:nvSpPr>
          <p:spPr bwMode="auto">
            <a:xfrm>
              <a:off x="5910328" y="2632585"/>
              <a:ext cx="456712" cy="46952"/>
            </a:xfrm>
            <a:custGeom>
              <a:avLst/>
              <a:gdLst>
                <a:gd name="T0" fmla="*/ 86 w 90"/>
                <a:gd name="T1" fmla="*/ 1 h 9"/>
                <a:gd name="T2" fmla="*/ 3 w 90"/>
                <a:gd name="T3" fmla="*/ 2 h 9"/>
                <a:gd name="T4" fmla="*/ 3 w 90"/>
                <a:gd name="T5" fmla="*/ 7 h 9"/>
                <a:gd name="T6" fmla="*/ 86 w 90"/>
                <a:gd name="T7" fmla="*/ 8 h 9"/>
                <a:gd name="T8" fmla="*/ 86 w 90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">
                  <a:moveTo>
                    <a:pt x="86" y="1"/>
                  </a:moveTo>
                  <a:cubicBezTo>
                    <a:pt x="59" y="0"/>
                    <a:pt x="31" y="1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1" y="8"/>
                    <a:pt x="58" y="9"/>
                    <a:pt x="86" y="8"/>
                  </a:cubicBezTo>
                  <a:cubicBezTo>
                    <a:pt x="90" y="8"/>
                    <a:pt x="90" y="1"/>
                    <a:pt x="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40" name="Freeform 15"/>
            <p:cNvSpPr/>
            <p:nvPr>
              <p:custDataLst>
                <p:tags r:id="rId23"/>
              </p:custDataLst>
            </p:nvPr>
          </p:nvSpPr>
          <p:spPr bwMode="auto">
            <a:xfrm>
              <a:off x="5976487" y="2713683"/>
              <a:ext cx="384151" cy="46952"/>
            </a:xfrm>
            <a:custGeom>
              <a:avLst/>
              <a:gdLst>
                <a:gd name="T0" fmla="*/ 76 w 76"/>
                <a:gd name="T1" fmla="*/ 5 h 9"/>
                <a:gd name="T2" fmla="*/ 74 w 76"/>
                <a:gd name="T3" fmla="*/ 2 h 9"/>
                <a:gd name="T4" fmla="*/ 71 w 76"/>
                <a:gd name="T5" fmla="*/ 1 h 9"/>
                <a:gd name="T6" fmla="*/ 4 w 76"/>
                <a:gd name="T7" fmla="*/ 1 h 9"/>
                <a:gd name="T8" fmla="*/ 4 w 76"/>
                <a:gd name="T9" fmla="*/ 8 h 9"/>
                <a:gd name="T10" fmla="*/ 72 w 76"/>
                <a:gd name="T11" fmla="*/ 8 h 9"/>
                <a:gd name="T12" fmla="*/ 73 w 76"/>
                <a:gd name="T13" fmla="*/ 8 h 9"/>
                <a:gd name="T14" fmla="*/ 76 w 7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">
                  <a:moveTo>
                    <a:pt x="76" y="5"/>
                  </a:moveTo>
                  <a:cubicBezTo>
                    <a:pt x="76" y="3"/>
                    <a:pt x="75" y="2"/>
                    <a:pt x="74" y="2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49" y="0"/>
                    <a:pt x="26" y="1"/>
                    <a:pt x="4" y="1"/>
                  </a:cubicBezTo>
                  <a:cubicBezTo>
                    <a:pt x="0" y="1"/>
                    <a:pt x="0" y="8"/>
                    <a:pt x="4" y="8"/>
                  </a:cubicBezTo>
                  <a:cubicBezTo>
                    <a:pt x="26" y="8"/>
                    <a:pt x="49" y="9"/>
                    <a:pt x="72" y="8"/>
                  </a:cubicBezTo>
                  <a:cubicBezTo>
                    <a:pt x="72" y="8"/>
                    <a:pt x="73" y="8"/>
                    <a:pt x="73" y="8"/>
                  </a:cubicBezTo>
                  <a:cubicBezTo>
                    <a:pt x="75" y="8"/>
                    <a:pt x="76" y="6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4" name="Freeform 16"/>
            <p:cNvSpPr/>
            <p:nvPr>
              <p:custDataLst>
                <p:tags r:id="rId24"/>
              </p:custDataLst>
            </p:nvPr>
          </p:nvSpPr>
          <p:spPr bwMode="auto">
            <a:xfrm>
              <a:off x="5935938" y="2801184"/>
              <a:ext cx="262503" cy="44818"/>
            </a:xfrm>
            <a:custGeom>
              <a:avLst/>
              <a:gdLst>
                <a:gd name="T0" fmla="*/ 49 w 52"/>
                <a:gd name="T1" fmla="*/ 2 h 9"/>
                <a:gd name="T2" fmla="*/ 27 w 52"/>
                <a:gd name="T3" fmla="*/ 1 h 9"/>
                <a:gd name="T4" fmla="*/ 4 w 52"/>
                <a:gd name="T5" fmla="*/ 1 h 9"/>
                <a:gd name="T6" fmla="*/ 4 w 52"/>
                <a:gd name="T7" fmla="*/ 7 h 9"/>
                <a:gd name="T8" fmla="*/ 27 w 52"/>
                <a:gd name="T9" fmla="*/ 8 h 9"/>
                <a:gd name="T10" fmla="*/ 48 w 52"/>
                <a:gd name="T11" fmla="*/ 7 h 9"/>
                <a:gd name="T12" fmla="*/ 49 w 5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9">
                  <a:moveTo>
                    <a:pt x="49" y="2"/>
                  </a:moveTo>
                  <a:cubicBezTo>
                    <a:pt x="42" y="0"/>
                    <a:pt x="34" y="1"/>
                    <a:pt x="27" y="1"/>
                  </a:cubicBezTo>
                  <a:cubicBezTo>
                    <a:pt x="19" y="1"/>
                    <a:pt x="12" y="1"/>
                    <a:pt x="4" y="1"/>
                  </a:cubicBezTo>
                  <a:cubicBezTo>
                    <a:pt x="0" y="1"/>
                    <a:pt x="0" y="7"/>
                    <a:pt x="4" y="7"/>
                  </a:cubicBezTo>
                  <a:cubicBezTo>
                    <a:pt x="11" y="8"/>
                    <a:pt x="19" y="8"/>
                    <a:pt x="27" y="8"/>
                  </a:cubicBezTo>
                  <a:cubicBezTo>
                    <a:pt x="34" y="8"/>
                    <a:pt x="41" y="9"/>
                    <a:pt x="48" y="7"/>
                  </a:cubicBezTo>
                  <a:cubicBezTo>
                    <a:pt x="51" y="6"/>
                    <a:pt x="52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5" name="Freeform 17"/>
            <p:cNvSpPr/>
            <p:nvPr>
              <p:custDataLst>
                <p:tags r:id="rId25"/>
              </p:custDataLst>
            </p:nvPr>
          </p:nvSpPr>
          <p:spPr bwMode="auto">
            <a:xfrm>
              <a:off x="5935938" y="2856673"/>
              <a:ext cx="221954" cy="44818"/>
            </a:xfrm>
            <a:custGeom>
              <a:avLst/>
              <a:gdLst>
                <a:gd name="T0" fmla="*/ 40 w 44"/>
                <a:gd name="T1" fmla="*/ 1 h 9"/>
                <a:gd name="T2" fmla="*/ 1 w 44"/>
                <a:gd name="T3" fmla="*/ 6 h 9"/>
                <a:gd name="T4" fmla="*/ 1 w 44"/>
                <a:gd name="T5" fmla="*/ 8 h 9"/>
                <a:gd name="T6" fmla="*/ 39 w 44"/>
                <a:gd name="T7" fmla="*/ 8 h 9"/>
                <a:gd name="T8" fmla="*/ 40 w 4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9">
                  <a:moveTo>
                    <a:pt x="40" y="1"/>
                  </a:moveTo>
                  <a:cubicBezTo>
                    <a:pt x="27" y="1"/>
                    <a:pt x="12" y="0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3" y="9"/>
                    <a:pt x="26" y="8"/>
                    <a:pt x="39" y="8"/>
                  </a:cubicBezTo>
                  <a:cubicBezTo>
                    <a:pt x="44" y="8"/>
                    <a:pt x="44" y="1"/>
                    <a:pt x="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4"/>
            </p:custDataLst>
          </p:nvPr>
        </p:nvGrpSpPr>
        <p:grpSpPr>
          <a:xfrm>
            <a:off x="392430" y="362585"/>
            <a:ext cx="724535" cy="1000760"/>
            <a:chOff x="1413107" y="1041560"/>
            <a:chExt cx="3428652" cy="4730919"/>
          </a:xfrm>
          <a:noFill/>
        </p:grpSpPr>
        <p:sp>
          <p:nvSpPr>
            <p:cNvPr id="13" name="任意多边形 51"/>
            <p:cNvSpPr/>
            <p:nvPr>
              <p:custDataLst>
                <p:tags r:id="rId5"/>
              </p:custDataLst>
            </p:nvPr>
          </p:nvSpPr>
          <p:spPr>
            <a:xfrm>
              <a:off x="1413107" y="1041560"/>
              <a:ext cx="3428652" cy="3178746"/>
            </a:xfrm>
            <a:custGeom>
              <a:avLst/>
              <a:gdLst>
                <a:gd name="connsiteX0" fmla="*/ 1699290 w 3469620"/>
                <a:gd name="connsiteY0" fmla="*/ 63 h 3177017"/>
                <a:gd name="connsiteX1" fmla="*/ 3469474 w 3469620"/>
                <a:gd name="connsiteY1" fmla="*/ 1852310 h 3177017"/>
                <a:gd name="connsiteX2" fmla="*/ 2601967 w 3469620"/>
                <a:gd name="connsiteY2" fmla="*/ 3165294 h 3177017"/>
                <a:gd name="connsiteX3" fmla="*/ 1124859 w 3469620"/>
                <a:gd name="connsiteY3" fmla="*/ 3177017 h 3177017"/>
                <a:gd name="connsiteX4" fmla="*/ 11167 w 3469620"/>
                <a:gd name="connsiteY4" fmla="*/ 1899201 h 3177017"/>
                <a:gd name="connsiteX5" fmla="*/ 1699290 w 3469620"/>
                <a:gd name="connsiteY5" fmla="*/ 63 h 3177017"/>
                <a:gd name="connsiteX0-1" fmla="*/ 1699290 w 3469620"/>
                <a:gd name="connsiteY0-2" fmla="*/ 63 h 3177017"/>
                <a:gd name="connsiteX1-3" fmla="*/ 3469474 w 3469620"/>
                <a:gd name="connsiteY1-4" fmla="*/ 1852310 h 3177017"/>
                <a:gd name="connsiteX2-5" fmla="*/ 2601967 w 3469620"/>
                <a:gd name="connsiteY2-6" fmla="*/ 3165294 h 3177017"/>
                <a:gd name="connsiteX3-7" fmla="*/ 1124859 w 3469620"/>
                <a:gd name="connsiteY3-8" fmla="*/ 3177017 h 3177017"/>
                <a:gd name="connsiteX4-9" fmla="*/ 11167 w 3469620"/>
                <a:gd name="connsiteY4-10" fmla="*/ 1899201 h 3177017"/>
                <a:gd name="connsiteX5-11" fmla="*/ 1699290 w 3469620"/>
                <a:gd name="connsiteY5-12" fmla="*/ 63 h 3177017"/>
                <a:gd name="connsiteX0-13" fmla="*/ 1699290 w 3469620"/>
                <a:gd name="connsiteY0-14" fmla="*/ 63 h 3177017"/>
                <a:gd name="connsiteX1-15" fmla="*/ 3469474 w 3469620"/>
                <a:gd name="connsiteY1-16" fmla="*/ 1852310 h 3177017"/>
                <a:gd name="connsiteX2-17" fmla="*/ 2601967 w 3469620"/>
                <a:gd name="connsiteY2-18" fmla="*/ 3165294 h 3177017"/>
                <a:gd name="connsiteX3-19" fmla="*/ 1124859 w 3469620"/>
                <a:gd name="connsiteY3-20" fmla="*/ 3177017 h 3177017"/>
                <a:gd name="connsiteX4-21" fmla="*/ 11167 w 3469620"/>
                <a:gd name="connsiteY4-22" fmla="*/ 1899201 h 3177017"/>
                <a:gd name="connsiteX5-23" fmla="*/ 1699290 w 3469620"/>
                <a:gd name="connsiteY5-24" fmla="*/ 63 h 3177017"/>
                <a:gd name="connsiteX0-25" fmla="*/ 1699290 w 3469620"/>
                <a:gd name="connsiteY0-26" fmla="*/ 63 h 3177017"/>
                <a:gd name="connsiteX1-27" fmla="*/ 3469474 w 3469620"/>
                <a:gd name="connsiteY1-28" fmla="*/ 1852310 h 3177017"/>
                <a:gd name="connsiteX2-29" fmla="*/ 2601967 w 3469620"/>
                <a:gd name="connsiteY2-30" fmla="*/ 3165294 h 3177017"/>
                <a:gd name="connsiteX3-31" fmla="*/ 1124859 w 3469620"/>
                <a:gd name="connsiteY3-32" fmla="*/ 3177017 h 3177017"/>
                <a:gd name="connsiteX4-33" fmla="*/ 11167 w 3469620"/>
                <a:gd name="connsiteY4-34" fmla="*/ 1899201 h 3177017"/>
                <a:gd name="connsiteX5-35" fmla="*/ 1699290 w 3469620"/>
                <a:gd name="connsiteY5-36" fmla="*/ 63 h 3177017"/>
                <a:gd name="connsiteX0-37" fmla="*/ 1699290 w 3469620"/>
                <a:gd name="connsiteY0-38" fmla="*/ 63 h 3177017"/>
                <a:gd name="connsiteX1-39" fmla="*/ 3469474 w 3469620"/>
                <a:gd name="connsiteY1-40" fmla="*/ 1852310 h 3177017"/>
                <a:gd name="connsiteX2-41" fmla="*/ 2601967 w 3469620"/>
                <a:gd name="connsiteY2-42" fmla="*/ 3165294 h 3177017"/>
                <a:gd name="connsiteX3-43" fmla="*/ 1124859 w 3469620"/>
                <a:gd name="connsiteY3-44" fmla="*/ 3177017 h 3177017"/>
                <a:gd name="connsiteX4-45" fmla="*/ 11167 w 3469620"/>
                <a:gd name="connsiteY4-46" fmla="*/ 1899201 h 3177017"/>
                <a:gd name="connsiteX5-47" fmla="*/ 1699290 w 3469620"/>
                <a:gd name="connsiteY5-48" fmla="*/ 63 h 3177017"/>
                <a:gd name="connsiteX0-49" fmla="*/ 1694323 w 3464653"/>
                <a:gd name="connsiteY0-50" fmla="*/ 63 h 3177017"/>
                <a:gd name="connsiteX1-51" fmla="*/ 3464507 w 3464653"/>
                <a:gd name="connsiteY1-52" fmla="*/ 1852310 h 3177017"/>
                <a:gd name="connsiteX2-53" fmla="*/ 2597000 w 3464653"/>
                <a:gd name="connsiteY2-54" fmla="*/ 3165294 h 3177017"/>
                <a:gd name="connsiteX3-55" fmla="*/ 1119892 w 3464653"/>
                <a:gd name="connsiteY3-56" fmla="*/ 3177017 h 3177017"/>
                <a:gd name="connsiteX4-57" fmla="*/ 6200 w 3464653"/>
                <a:gd name="connsiteY4-58" fmla="*/ 1899201 h 3177017"/>
                <a:gd name="connsiteX5-59" fmla="*/ 1694323 w 3464653"/>
                <a:gd name="connsiteY5-60" fmla="*/ 63 h 3177017"/>
                <a:gd name="connsiteX0-61" fmla="*/ 1693073 w 3428206"/>
                <a:gd name="connsiteY0-62" fmla="*/ 628 h 3177582"/>
                <a:gd name="connsiteX1-63" fmla="*/ 3428088 w 3428206"/>
                <a:gd name="connsiteY1-64" fmla="*/ 1759090 h 3177582"/>
                <a:gd name="connsiteX2-65" fmla="*/ 2595750 w 3428206"/>
                <a:gd name="connsiteY2-66" fmla="*/ 3165859 h 3177582"/>
                <a:gd name="connsiteX3-67" fmla="*/ 1118642 w 3428206"/>
                <a:gd name="connsiteY3-68" fmla="*/ 3177582 h 3177582"/>
                <a:gd name="connsiteX4-69" fmla="*/ 4950 w 3428206"/>
                <a:gd name="connsiteY4-70" fmla="*/ 1899766 h 3177582"/>
                <a:gd name="connsiteX5-71" fmla="*/ 1693073 w 3428206"/>
                <a:gd name="connsiteY5-72" fmla="*/ 628 h 3177582"/>
                <a:gd name="connsiteX0-73" fmla="*/ 1694500 w 3429671"/>
                <a:gd name="connsiteY0-74" fmla="*/ 117 h 3177071"/>
                <a:gd name="connsiteX1-75" fmla="*/ 3429515 w 3429671"/>
                <a:gd name="connsiteY1-76" fmla="*/ 1758579 h 3177071"/>
                <a:gd name="connsiteX2-77" fmla="*/ 2597177 w 3429671"/>
                <a:gd name="connsiteY2-78" fmla="*/ 3165348 h 3177071"/>
                <a:gd name="connsiteX3-79" fmla="*/ 1120069 w 3429671"/>
                <a:gd name="connsiteY3-80" fmla="*/ 3177071 h 3177071"/>
                <a:gd name="connsiteX4-81" fmla="*/ 6377 w 3429671"/>
                <a:gd name="connsiteY4-82" fmla="*/ 1899255 h 3177071"/>
                <a:gd name="connsiteX5-83" fmla="*/ 1694500 w 3429671"/>
                <a:gd name="connsiteY5-84" fmla="*/ 117 h 3177071"/>
                <a:gd name="connsiteX0-85" fmla="*/ 1694806 w 3429986"/>
                <a:gd name="connsiteY0-86" fmla="*/ 162 h 3177116"/>
                <a:gd name="connsiteX1-87" fmla="*/ 3429821 w 3429986"/>
                <a:gd name="connsiteY1-88" fmla="*/ 1758624 h 3177116"/>
                <a:gd name="connsiteX2-89" fmla="*/ 2597483 w 3429986"/>
                <a:gd name="connsiteY2-90" fmla="*/ 3165393 h 3177116"/>
                <a:gd name="connsiteX3-91" fmla="*/ 1120375 w 3429986"/>
                <a:gd name="connsiteY3-92" fmla="*/ 3177116 h 3177116"/>
                <a:gd name="connsiteX4-93" fmla="*/ 6683 w 3429986"/>
                <a:gd name="connsiteY4-94" fmla="*/ 1899300 h 3177116"/>
                <a:gd name="connsiteX5-95" fmla="*/ 1694806 w 3429986"/>
                <a:gd name="connsiteY5-96" fmla="*/ 162 h 3177116"/>
                <a:gd name="connsiteX0-97" fmla="*/ 1693073 w 3428206"/>
                <a:gd name="connsiteY0-98" fmla="*/ 3527 h 3180481"/>
                <a:gd name="connsiteX1-99" fmla="*/ 3428088 w 3428206"/>
                <a:gd name="connsiteY1-100" fmla="*/ 1597866 h 3180481"/>
                <a:gd name="connsiteX2-101" fmla="*/ 2595750 w 3428206"/>
                <a:gd name="connsiteY2-102" fmla="*/ 3168758 h 3180481"/>
                <a:gd name="connsiteX3-103" fmla="*/ 1118642 w 3428206"/>
                <a:gd name="connsiteY3-104" fmla="*/ 3180481 h 3180481"/>
                <a:gd name="connsiteX4-105" fmla="*/ 4950 w 3428206"/>
                <a:gd name="connsiteY4-106" fmla="*/ 1902665 h 3180481"/>
                <a:gd name="connsiteX5-107" fmla="*/ 1693073 w 3428206"/>
                <a:gd name="connsiteY5-108" fmla="*/ 3527 h 3180481"/>
                <a:gd name="connsiteX0-109" fmla="*/ 1693073 w 3428206"/>
                <a:gd name="connsiteY0-110" fmla="*/ 835 h 3177789"/>
                <a:gd name="connsiteX1-111" fmla="*/ 3428088 w 3428206"/>
                <a:gd name="connsiteY1-112" fmla="*/ 1595174 h 3177789"/>
                <a:gd name="connsiteX2-113" fmla="*/ 2595750 w 3428206"/>
                <a:gd name="connsiteY2-114" fmla="*/ 3166066 h 3177789"/>
                <a:gd name="connsiteX3-115" fmla="*/ 1118642 w 3428206"/>
                <a:gd name="connsiteY3-116" fmla="*/ 3177789 h 3177789"/>
                <a:gd name="connsiteX4-117" fmla="*/ 4950 w 3428206"/>
                <a:gd name="connsiteY4-118" fmla="*/ 1735850 h 3177789"/>
                <a:gd name="connsiteX5-119" fmla="*/ 1693073 w 3428206"/>
                <a:gd name="connsiteY5-120" fmla="*/ 835 h 3177789"/>
                <a:gd name="connsiteX0-121" fmla="*/ 1693508 w 3428652"/>
                <a:gd name="connsiteY0-122" fmla="*/ 1792 h 3178746"/>
                <a:gd name="connsiteX1-123" fmla="*/ 3428523 w 3428652"/>
                <a:gd name="connsiteY1-124" fmla="*/ 1596131 h 3178746"/>
                <a:gd name="connsiteX2-125" fmla="*/ 2596185 w 3428652"/>
                <a:gd name="connsiteY2-126" fmla="*/ 3167023 h 3178746"/>
                <a:gd name="connsiteX3-127" fmla="*/ 1119077 w 3428652"/>
                <a:gd name="connsiteY3-128" fmla="*/ 3178746 h 3178746"/>
                <a:gd name="connsiteX4-129" fmla="*/ 5385 w 3428652"/>
                <a:gd name="connsiteY4-130" fmla="*/ 1736807 h 3178746"/>
                <a:gd name="connsiteX5-131" fmla="*/ 1693508 w 3428652"/>
                <a:gd name="connsiteY5-132" fmla="*/ 1792 h 31787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428652" h="3178746">
                  <a:moveTo>
                    <a:pt x="1693508" y="1792"/>
                  </a:moveTo>
                  <a:cubicBezTo>
                    <a:pt x="2369539" y="-33378"/>
                    <a:pt x="3442200" y="447270"/>
                    <a:pt x="3428523" y="1596131"/>
                  </a:cubicBezTo>
                  <a:cubicBezTo>
                    <a:pt x="3414846" y="2744992"/>
                    <a:pt x="2998678" y="2995084"/>
                    <a:pt x="2596185" y="3167023"/>
                  </a:cubicBezTo>
                  <a:lnTo>
                    <a:pt x="1119077" y="3178746"/>
                  </a:lnTo>
                  <a:cubicBezTo>
                    <a:pt x="587630" y="3000947"/>
                    <a:pt x="97216" y="2770392"/>
                    <a:pt x="5385" y="1736807"/>
                  </a:cubicBezTo>
                  <a:cubicBezTo>
                    <a:pt x="-86446" y="703222"/>
                    <a:pt x="1017477" y="36962"/>
                    <a:pt x="1693508" y="1792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4" name="椭圆 31"/>
            <p:cNvSpPr/>
            <p:nvPr>
              <p:custDataLst>
                <p:tags r:id="rId6"/>
              </p:custDataLst>
            </p:nvPr>
          </p:nvSpPr>
          <p:spPr>
            <a:xfrm>
              <a:off x="2484881" y="4853354"/>
              <a:ext cx="1450294" cy="91912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53628 w 695352"/>
                <a:gd name="connsiteY0-478" fmla="*/ 44808 h 508463"/>
                <a:gd name="connsiteX1-479" fmla="*/ 631204 w 695352"/>
                <a:gd name="connsiteY1-480" fmla="*/ 12286 h 508463"/>
                <a:gd name="connsiteX2-481" fmla="*/ 656856 w 695352"/>
                <a:gd name="connsiteY2-482" fmla="*/ 458623 h 508463"/>
                <a:gd name="connsiteX3-483" fmla="*/ 49985 w 695352"/>
                <a:gd name="connsiteY3-484" fmla="*/ 446218 h 508463"/>
                <a:gd name="connsiteX4-485" fmla="*/ 53628 w 695352"/>
                <a:gd name="connsiteY4-486" fmla="*/ 44808 h 508463"/>
                <a:gd name="connsiteX0-487" fmla="*/ 27233 w 668957"/>
                <a:gd name="connsiteY0-488" fmla="*/ 33309 h 496964"/>
                <a:gd name="connsiteX1-489" fmla="*/ 604809 w 668957"/>
                <a:gd name="connsiteY1-490" fmla="*/ 787 h 496964"/>
                <a:gd name="connsiteX2-491" fmla="*/ 630461 w 668957"/>
                <a:gd name="connsiteY2-492" fmla="*/ 447124 h 496964"/>
                <a:gd name="connsiteX3-493" fmla="*/ 23590 w 668957"/>
                <a:gd name="connsiteY3-494" fmla="*/ 434719 h 496964"/>
                <a:gd name="connsiteX4-495" fmla="*/ 27233 w 668957"/>
                <a:gd name="connsiteY4-496" fmla="*/ 33309 h 496964"/>
                <a:gd name="connsiteX0-497" fmla="*/ 56383 w 708074"/>
                <a:gd name="connsiteY0-498" fmla="*/ 44807 h 508462"/>
                <a:gd name="connsiteX1-499" fmla="*/ 672500 w 708074"/>
                <a:gd name="connsiteY1-500" fmla="*/ 12285 h 508462"/>
                <a:gd name="connsiteX2-501" fmla="*/ 659611 w 708074"/>
                <a:gd name="connsiteY2-502" fmla="*/ 458622 h 508462"/>
                <a:gd name="connsiteX3-503" fmla="*/ 52740 w 708074"/>
                <a:gd name="connsiteY3-504" fmla="*/ 446217 h 508462"/>
                <a:gd name="connsiteX4-505" fmla="*/ 56383 w 708074"/>
                <a:gd name="connsiteY4-506" fmla="*/ 44807 h 508462"/>
                <a:gd name="connsiteX0-507" fmla="*/ 29466 w 681157"/>
                <a:gd name="connsiteY0-508" fmla="*/ 33309 h 496964"/>
                <a:gd name="connsiteX1-509" fmla="*/ 645583 w 681157"/>
                <a:gd name="connsiteY1-510" fmla="*/ 787 h 496964"/>
                <a:gd name="connsiteX2-511" fmla="*/ 632694 w 681157"/>
                <a:gd name="connsiteY2-512" fmla="*/ 447124 h 496964"/>
                <a:gd name="connsiteX3-513" fmla="*/ 25823 w 681157"/>
                <a:gd name="connsiteY3-514" fmla="*/ 434719 h 496964"/>
                <a:gd name="connsiteX4-515" fmla="*/ 29466 w 681157"/>
                <a:gd name="connsiteY4-516" fmla="*/ 33309 h 4969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1157" h="496964">
                  <a:moveTo>
                    <a:pt x="29466" y="33309"/>
                  </a:moveTo>
                  <a:cubicBezTo>
                    <a:pt x="66687" y="6579"/>
                    <a:pt x="638715" y="-2974"/>
                    <a:pt x="645583" y="787"/>
                  </a:cubicBezTo>
                  <a:cubicBezTo>
                    <a:pt x="652451" y="4548"/>
                    <a:pt x="729564" y="374802"/>
                    <a:pt x="632694" y="447124"/>
                  </a:cubicBezTo>
                  <a:cubicBezTo>
                    <a:pt x="535824" y="519446"/>
                    <a:pt x="62180" y="511123"/>
                    <a:pt x="25823" y="434719"/>
                  </a:cubicBezTo>
                  <a:cubicBezTo>
                    <a:pt x="-10534" y="358315"/>
                    <a:pt x="-7755" y="60039"/>
                    <a:pt x="29466" y="33309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5" name="任意多边形 53"/>
            <p:cNvSpPr/>
            <p:nvPr>
              <p:custDataLst>
                <p:tags r:id="rId7"/>
              </p:custDataLst>
            </p:nvPr>
          </p:nvSpPr>
          <p:spPr>
            <a:xfrm>
              <a:off x="2602523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6" name="任意多边形 54"/>
            <p:cNvSpPr/>
            <p:nvPr>
              <p:custDataLst>
                <p:tags r:id="rId8"/>
              </p:custDataLst>
            </p:nvPr>
          </p:nvSpPr>
          <p:spPr>
            <a:xfrm>
              <a:off x="3126802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7" name="任意多边形 55"/>
            <p:cNvSpPr/>
            <p:nvPr>
              <p:custDataLst>
                <p:tags r:id="rId9"/>
              </p:custDataLst>
            </p:nvPr>
          </p:nvSpPr>
          <p:spPr>
            <a:xfrm>
              <a:off x="3804960" y="4220308"/>
              <a:ext cx="11723" cy="633046"/>
            </a:xfrm>
            <a:custGeom>
              <a:avLst/>
              <a:gdLst>
                <a:gd name="connsiteX0" fmla="*/ 0 w 11723"/>
                <a:gd name="connsiteY0" fmla="*/ 633046 h 633046"/>
                <a:gd name="connsiteX1" fmla="*/ 11723 w 11723"/>
                <a:gd name="connsiteY1" fmla="*/ 246184 h 633046"/>
                <a:gd name="connsiteX2" fmla="*/ 0 w 11723"/>
                <a:gd name="connsiteY2" fmla="*/ 0 h 63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23" h="633046">
                  <a:moveTo>
                    <a:pt x="0" y="633046"/>
                  </a:moveTo>
                  <a:cubicBezTo>
                    <a:pt x="5861" y="492369"/>
                    <a:pt x="11723" y="351692"/>
                    <a:pt x="11723" y="246184"/>
                  </a:cubicBezTo>
                  <a:cubicBezTo>
                    <a:pt x="11723" y="140676"/>
                    <a:pt x="5861" y="70338"/>
                    <a:pt x="0" y="0"/>
                  </a:cubicBezTo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  <p:sp>
          <p:nvSpPr>
            <p:cNvPr id="18" name="椭圆 31"/>
            <p:cNvSpPr/>
            <p:nvPr>
              <p:custDataLst>
                <p:tags r:id="rId10"/>
              </p:custDataLst>
            </p:nvPr>
          </p:nvSpPr>
          <p:spPr>
            <a:xfrm>
              <a:off x="2484881" y="4757644"/>
              <a:ext cx="1440000" cy="1914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60438"/>
                <a:gd name="connsiteY0-334" fmla="*/ 64927 h 653852"/>
                <a:gd name="connsiteX1-335" fmla="*/ 410712 w 660438"/>
                <a:gd name="connsiteY1-336" fmla="*/ 15051 h 653852"/>
                <a:gd name="connsiteX2-337" fmla="*/ 659670 w 660438"/>
                <a:gd name="connsiteY2-338" fmla="*/ 337329 h 653852"/>
                <a:gd name="connsiteX3-339" fmla="*/ 331423 w 660438"/>
                <a:gd name="connsiteY3-340" fmla="*/ 653852 h 653852"/>
                <a:gd name="connsiteX4-341" fmla="*/ 3176 w 660438"/>
                <a:gd name="connsiteY4-342" fmla="*/ 337329 h 653852"/>
                <a:gd name="connsiteX5-343" fmla="*/ 62645 w 660438"/>
                <a:gd name="connsiteY5-344" fmla="*/ 134413 h 653852"/>
                <a:gd name="connsiteX6-345" fmla="*/ 128078 w 660438"/>
                <a:gd name="connsiteY6-346" fmla="*/ 64927 h 653852"/>
                <a:gd name="connsiteX0-347" fmla="*/ 252136 w 660153"/>
                <a:gd name="connsiteY0-348" fmla="*/ 22792 h 698557"/>
                <a:gd name="connsiteX1-349" fmla="*/ 410712 w 660153"/>
                <a:gd name="connsiteY1-350" fmla="*/ 59756 h 698557"/>
                <a:gd name="connsiteX2-351" fmla="*/ 659670 w 660153"/>
                <a:gd name="connsiteY2-352" fmla="*/ 382034 h 698557"/>
                <a:gd name="connsiteX3-353" fmla="*/ 331423 w 660153"/>
                <a:gd name="connsiteY3-354" fmla="*/ 698557 h 698557"/>
                <a:gd name="connsiteX4-355" fmla="*/ 3176 w 660153"/>
                <a:gd name="connsiteY4-356" fmla="*/ 382034 h 698557"/>
                <a:gd name="connsiteX5-357" fmla="*/ 62645 w 660153"/>
                <a:gd name="connsiteY5-358" fmla="*/ 179118 h 698557"/>
                <a:gd name="connsiteX6-359" fmla="*/ 252136 w 660153"/>
                <a:gd name="connsiteY6-360" fmla="*/ 22792 h 698557"/>
                <a:gd name="connsiteX0-361" fmla="*/ 62645 w 660153"/>
                <a:gd name="connsiteY0-362" fmla="*/ 119362 h 638801"/>
                <a:gd name="connsiteX1-363" fmla="*/ 410712 w 660153"/>
                <a:gd name="connsiteY1-364" fmla="*/ 0 h 638801"/>
                <a:gd name="connsiteX2-365" fmla="*/ 659670 w 660153"/>
                <a:gd name="connsiteY2-366" fmla="*/ 322278 h 638801"/>
                <a:gd name="connsiteX3-367" fmla="*/ 331423 w 660153"/>
                <a:gd name="connsiteY3-368" fmla="*/ 638801 h 638801"/>
                <a:gd name="connsiteX4-369" fmla="*/ 3176 w 660153"/>
                <a:gd name="connsiteY4-370" fmla="*/ 322278 h 638801"/>
                <a:gd name="connsiteX5-371" fmla="*/ 62645 w 660153"/>
                <a:gd name="connsiteY5-372" fmla="*/ 119362 h 638801"/>
                <a:gd name="connsiteX0-373" fmla="*/ 62645 w 684431"/>
                <a:gd name="connsiteY0-374" fmla="*/ 57333 h 576772"/>
                <a:gd name="connsiteX1-375" fmla="*/ 615409 w 684431"/>
                <a:gd name="connsiteY1-376" fmla="*/ 0 h 576772"/>
                <a:gd name="connsiteX2-377" fmla="*/ 659670 w 684431"/>
                <a:gd name="connsiteY2-378" fmla="*/ 260249 h 576772"/>
                <a:gd name="connsiteX3-379" fmla="*/ 331423 w 684431"/>
                <a:gd name="connsiteY3-380" fmla="*/ 576772 h 576772"/>
                <a:gd name="connsiteX4-381" fmla="*/ 3176 w 684431"/>
                <a:gd name="connsiteY4-382" fmla="*/ 260249 h 576772"/>
                <a:gd name="connsiteX5-383" fmla="*/ 62645 w 684431"/>
                <a:gd name="connsiteY5-384" fmla="*/ 57333 h 576772"/>
                <a:gd name="connsiteX0-385" fmla="*/ 62645 w 697568"/>
                <a:gd name="connsiteY0-386" fmla="*/ 80203 h 611576"/>
                <a:gd name="connsiteX1-387" fmla="*/ 615409 w 697568"/>
                <a:gd name="connsiteY1-388" fmla="*/ 22870 h 611576"/>
                <a:gd name="connsiteX2-389" fmla="*/ 665873 w 697568"/>
                <a:gd name="connsiteY2-390" fmla="*/ 494018 h 611576"/>
                <a:gd name="connsiteX3-391" fmla="*/ 331423 w 697568"/>
                <a:gd name="connsiteY3-392" fmla="*/ 599642 h 611576"/>
                <a:gd name="connsiteX4-393" fmla="*/ 3176 w 697568"/>
                <a:gd name="connsiteY4-394" fmla="*/ 283119 h 611576"/>
                <a:gd name="connsiteX5-395" fmla="*/ 62645 w 697568"/>
                <a:gd name="connsiteY5-396" fmla="*/ 80203 h 611576"/>
                <a:gd name="connsiteX0-397" fmla="*/ 62645 w 721268"/>
                <a:gd name="connsiteY0-398" fmla="*/ 80203 h 500519"/>
                <a:gd name="connsiteX1-399" fmla="*/ 615409 w 721268"/>
                <a:gd name="connsiteY1-400" fmla="*/ 22870 h 500519"/>
                <a:gd name="connsiteX2-401" fmla="*/ 665873 w 721268"/>
                <a:gd name="connsiteY2-402" fmla="*/ 494018 h 500519"/>
                <a:gd name="connsiteX3-403" fmla="*/ 3176 w 721268"/>
                <a:gd name="connsiteY3-404" fmla="*/ 283119 h 500519"/>
                <a:gd name="connsiteX4-405" fmla="*/ 62645 w 721268"/>
                <a:gd name="connsiteY4-406" fmla="*/ 80203 h 500519"/>
                <a:gd name="connsiteX0-407" fmla="*/ 26672 w 681225"/>
                <a:gd name="connsiteY0-408" fmla="*/ 80203 h 543014"/>
                <a:gd name="connsiteX1-409" fmla="*/ 579436 w 681225"/>
                <a:gd name="connsiteY1-410" fmla="*/ 22870 h 543014"/>
                <a:gd name="connsiteX2-411" fmla="*/ 629900 w 681225"/>
                <a:gd name="connsiteY2-412" fmla="*/ 494018 h 543014"/>
                <a:gd name="connsiteX3-413" fmla="*/ 23029 w 681225"/>
                <a:gd name="connsiteY3-414" fmla="*/ 481613 h 543014"/>
                <a:gd name="connsiteX4-415" fmla="*/ 26672 w 681225"/>
                <a:gd name="connsiteY4-416" fmla="*/ 80203 h 543014"/>
                <a:gd name="connsiteX0-417" fmla="*/ 26672 w 681225"/>
                <a:gd name="connsiteY0-418" fmla="*/ 89749 h 552560"/>
                <a:gd name="connsiteX1-419" fmla="*/ 579436 w 681225"/>
                <a:gd name="connsiteY1-420" fmla="*/ 32416 h 552560"/>
                <a:gd name="connsiteX2-421" fmla="*/ 629900 w 681225"/>
                <a:gd name="connsiteY2-422" fmla="*/ 503564 h 552560"/>
                <a:gd name="connsiteX3-423" fmla="*/ 23029 w 681225"/>
                <a:gd name="connsiteY3-424" fmla="*/ 491159 h 552560"/>
                <a:gd name="connsiteX4-425" fmla="*/ 26672 w 681225"/>
                <a:gd name="connsiteY4-426" fmla="*/ 89749 h 552560"/>
                <a:gd name="connsiteX0-427" fmla="*/ 29374 w 683927"/>
                <a:gd name="connsiteY0-428" fmla="*/ 94156 h 556967"/>
                <a:gd name="connsiteX1-429" fmla="*/ 582138 w 683927"/>
                <a:gd name="connsiteY1-430" fmla="*/ 36823 h 556967"/>
                <a:gd name="connsiteX2-431" fmla="*/ 632602 w 683927"/>
                <a:gd name="connsiteY2-432" fmla="*/ 507971 h 556967"/>
                <a:gd name="connsiteX3-433" fmla="*/ 25731 w 683927"/>
                <a:gd name="connsiteY3-434" fmla="*/ 495566 h 556967"/>
                <a:gd name="connsiteX4-435" fmla="*/ 29374 w 683927"/>
                <a:gd name="connsiteY4-436" fmla="*/ 94156 h 556967"/>
                <a:gd name="connsiteX0-437" fmla="*/ 46803 w 712301"/>
                <a:gd name="connsiteY0-438" fmla="*/ 71704 h 532822"/>
                <a:gd name="connsiteX1-439" fmla="*/ 624379 w 712301"/>
                <a:gd name="connsiteY1-440" fmla="*/ 39182 h 532822"/>
                <a:gd name="connsiteX2-441" fmla="*/ 650031 w 712301"/>
                <a:gd name="connsiteY2-442" fmla="*/ 485519 h 532822"/>
                <a:gd name="connsiteX3-443" fmla="*/ 43160 w 712301"/>
                <a:gd name="connsiteY3-444" fmla="*/ 473114 h 532822"/>
                <a:gd name="connsiteX4-445" fmla="*/ 46803 w 712301"/>
                <a:gd name="connsiteY4-446" fmla="*/ 71704 h 532822"/>
                <a:gd name="connsiteX0-447" fmla="*/ 46803 w 697972"/>
                <a:gd name="connsiteY0-448" fmla="*/ 58429 h 519547"/>
                <a:gd name="connsiteX1-449" fmla="*/ 624379 w 697972"/>
                <a:gd name="connsiteY1-450" fmla="*/ 25907 h 519547"/>
                <a:gd name="connsiteX2-451" fmla="*/ 650031 w 697972"/>
                <a:gd name="connsiteY2-452" fmla="*/ 472244 h 519547"/>
                <a:gd name="connsiteX3-453" fmla="*/ 43160 w 697972"/>
                <a:gd name="connsiteY3-454" fmla="*/ 459839 h 519547"/>
                <a:gd name="connsiteX4-455" fmla="*/ 46803 w 697972"/>
                <a:gd name="connsiteY4-456" fmla="*/ 58429 h 519547"/>
                <a:gd name="connsiteX0-457" fmla="*/ 46803 w 697972"/>
                <a:gd name="connsiteY0-458" fmla="*/ 58429 h 538344"/>
                <a:gd name="connsiteX1-459" fmla="*/ 624379 w 697972"/>
                <a:gd name="connsiteY1-460" fmla="*/ 25907 h 538344"/>
                <a:gd name="connsiteX2-461" fmla="*/ 650031 w 697972"/>
                <a:gd name="connsiteY2-462" fmla="*/ 472244 h 538344"/>
                <a:gd name="connsiteX3-463" fmla="*/ 43160 w 697972"/>
                <a:gd name="connsiteY3-464" fmla="*/ 459839 h 538344"/>
                <a:gd name="connsiteX4-465" fmla="*/ 46803 w 697972"/>
                <a:gd name="connsiteY4-466" fmla="*/ 58429 h 538344"/>
                <a:gd name="connsiteX0-467" fmla="*/ 53628 w 704797"/>
                <a:gd name="connsiteY0-468" fmla="*/ 58429 h 522084"/>
                <a:gd name="connsiteX1-469" fmla="*/ 631204 w 704797"/>
                <a:gd name="connsiteY1-470" fmla="*/ 25907 h 522084"/>
                <a:gd name="connsiteX2-471" fmla="*/ 656856 w 704797"/>
                <a:gd name="connsiteY2-472" fmla="*/ 472244 h 522084"/>
                <a:gd name="connsiteX3-473" fmla="*/ 49985 w 704797"/>
                <a:gd name="connsiteY3-474" fmla="*/ 459839 h 522084"/>
                <a:gd name="connsiteX4-475" fmla="*/ 53628 w 704797"/>
                <a:gd name="connsiteY4-476" fmla="*/ 58429 h 522084"/>
                <a:gd name="connsiteX0-477" fmla="*/ 95220 w 721339"/>
                <a:gd name="connsiteY0-478" fmla="*/ 66938 h 536957"/>
                <a:gd name="connsiteX1-479" fmla="*/ 635419 w 721339"/>
                <a:gd name="connsiteY1-480" fmla="*/ 42846 h 536957"/>
                <a:gd name="connsiteX2-481" fmla="*/ 661071 w 721339"/>
                <a:gd name="connsiteY2-482" fmla="*/ 489183 h 536957"/>
                <a:gd name="connsiteX3-483" fmla="*/ 54200 w 721339"/>
                <a:gd name="connsiteY3-484" fmla="*/ 476778 h 536957"/>
                <a:gd name="connsiteX4-485" fmla="*/ 95220 w 721339"/>
                <a:gd name="connsiteY4-486" fmla="*/ 66938 h 536957"/>
                <a:gd name="connsiteX0-487" fmla="*/ 97719 w 723838"/>
                <a:gd name="connsiteY0-488" fmla="*/ 55834 h 525853"/>
                <a:gd name="connsiteX1-489" fmla="*/ 637918 w 723838"/>
                <a:gd name="connsiteY1-490" fmla="*/ 31742 h 525853"/>
                <a:gd name="connsiteX2-491" fmla="*/ 663570 w 723838"/>
                <a:gd name="connsiteY2-492" fmla="*/ 478079 h 525853"/>
                <a:gd name="connsiteX3-493" fmla="*/ 56699 w 723838"/>
                <a:gd name="connsiteY3-494" fmla="*/ 465674 h 525853"/>
                <a:gd name="connsiteX4-495" fmla="*/ 97719 w 723838"/>
                <a:gd name="connsiteY4-496" fmla="*/ 55834 h 525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23838" h="525853">
                  <a:moveTo>
                    <a:pt x="97719" y="55834"/>
                  </a:moveTo>
                  <a:cubicBezTo>
                    <a:pt x="203084" y="25657"/>
                    <a:pt x="543610" y="-38632"/>
                    <a:pt x="637918" y="31742"/>
                  </a:cubicBezTo>
                  <a:cubicBezTo>
                    <a:pt x="732226" y="102116"/>
                    <a:pt x="760440" y="405757"/>
                    <a:pt x="663570" y="478079"/>
                  </a:cubicBezTo>
                  <a:cubicBezTo>
                    <a:pt x="566700" y="550401"/>
                    <a:pt x="151007" y="536048"/>
                    <a:pt x="56699" y="465674"/>
                  </a:cubicBezTo>
                  <a:cubicBezTo>
                    <a:pt x="-37609" y="395300"/>
                    <a:pt x="-7646" y="86011"/>
                    <a:pt x="97719" y="55834"/>
                  </a:cubicBez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310">
                <a:solidFill>
                  <a:schemeClr val="bg1"/>
                </a:solidFill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7476" flipH="1">
            <a:off x="11156924" y="754867"/>
            <a:ext cx="6612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34"/>
          <p:cNvSpPr>
            <a:spLocks noEditPoints="1"/>
          </p:cNvSpPr>
          <p:nvPr userDrawn="1">
            <p:custDataLst>
              <p:tags r:id="rId13"/>
            </p:custDataLst>
          </p:nvPr>
        </p:nvSpPr>
        <p:spPr bwMode="auto">
          <a:xfrm flipH="1">
            <a:off x="10912208" y="356971"/>
            <a:ext cx="504611" cy="327177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p>
            <a:endParaRPr lang="zh-CN" altLang="en-US" sz="2310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 userDrawn="1">
            <p:custDataLst>
              <p:tags r:id="rId14"/>
            </p:custDataLst>
          </p:nvPr>
        </p:nvGrpSpPr>
        <p:grpSpPr>
          <a:xfrm>
            <a:off x="11080115" y="5687060"/>
            <a:ext cx="774065" cy="890270"/>
            <a:chOff x="4704522" y="2101176"/>
            <a:chExt cx="2782957" cy="3201257"/>
          </a:xfrm>
          <a:solidFill>
            <a:schemeClr val="bg1"/>
          </a:solidFill>
        </p:grpSpPr>
        <p:sp>
          <p:nvSpPr>
            <p:cNvPr id="30" name="Freeform 5"/>
            <p:cNvSpPr/>
            <p:nvPr>
              <p:custDataLst>
                <p:tags r:id="rId15"/>
              </p:custDataLst>
            </p:nvPr>
          </p:nvSpPr>
          <p:spPr bwMode="auto">
            <a:xfrm>
              <a:off x="5257272" y="2613377"/>
              <a:ext cx="74696" cy="106709"/>
            </a:xfrm>
            <a:custGeom>
              <a:avLst/>
              <a:gdLst>
                <a:gd name="T0" fmla="*/ 15 w 15"/>
                <a:gd name="T1" fmla="*/ 3 h 21"/>
                <a:gd name="T2" fmla="*/ 12 w 15"/>
                <a:gd name="T3" fmla="*/ 0 h 21"/>
                <a:gd name="T4" fmla="*/ 12 w 15"/>
                <a:gd name="T5" fmla="*/ 0 h 21"/>
                <a:gd name="T6" fmla="*/ 12 w 15"/>
                <a:gd name="T7" fmla="*/ 0 h 21"/>
                <a:gd name="T8" fmla="*/ 11 w 15"/>
                <a:gd name="T9" fmla="*/ 0 h 21"/>
                <a:gd name="T10" fmla="*/ 11 w 15"/>
                <a:gd name="T11" fmla="*/ 0 h 21"/>
                <a:gd name="T12" fmla="*/ 2 w 15"/>
                <a:gd name="T13" fmla="*/ 5 h 21"/>
                <a:gd name="T14" fmla="*/ 0 w 15"/>
                <a:gd name="T15" fmla="*/ 16 h 21"/>
                <a:gd name="T16" fmla="*/ 5 w 15"/>
                <a:gd name="T17" fmla="*/ 19 h 21"/>
                <a:gd name="T18" fmla="*/ 7 w 15"/>
                <a:gd name="T19" fmla="*/ 17 h 21"/>
                <a:gd name="T20" fmla="*/ 8 w 15"/>
                <a:gd name="T21" fmla="*/ 17 h 21"/>
                <a:gd name="T22" fmla="*/ 9 w 15"/>
                <a:gd name="T23" fmla="*/ 17 h 21"/>
                <a:gd name="T24" fmla="*/ 12 w 15"/>
                <a:gd name="T25" fmla="*/ 17 h 21"/>
                <a:gd name="T26" fmla="*/ 15 w 15"/>
                <a:gd name="T27" fmla="*/ 14 h 21"/>
                <a:gd name="T28" fmla="*/ 15 w 15"/>
                <a:gd name="T29" fmla="*/ 3 h 21"/>
                <a:gd name="T30" fmla="*/ 15 w 15"/>
                <a:gd name="T3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5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9"/>
                    <a:pt x="0" y="13"/>
                    <a:pt x="0" y="16"/>
                  </a:cubicBezTo>
                  <a:cubicBezTo>
                    <a:pt x="0" y="19"/>
                    <a:pt x="3" y="21"/>
                    <a:pt x="5" y="19"/>
                  </a:cubicBezTo>
                  <a:cubicBezTo>
                    <a:pt x="6" y="18"/>
                    <a:pt x="6" y="18"/>
                    <a:pt x="7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3" y="17"/>
                    <a:pt x="14" y="15"/>
                    <a:pt x="15" y="14"/>
                  </a:cubicBezTo>
                  <a:cubicBezTo>
                    <a:pt x="15" y="10"/>
                    <a:pt x="15" y="7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1" name="Freeform 6"/>
            <p:cNvSpPr/>
            <p:nvPr>
              <p:custDataLst>
                <p:tags r:id="rId16"/>
              </p:custDataLst>
            </p:nvPr>
          </p:nvSpPr>
          <p:spPr bwMode="auto">
            <a:xfrm>
              <a:off x="5231662" y="2820392"/>
              <a:ext cx="298784" cy="162197"/>
            </a:xfrm>
            <a:custGeom>
              <a:avLst/>
              <a:gdLst>
                <a:gd name="T0" fmla="*/ 52 w 59"/>
                <a:gd name="T1" fmla="*/ 18 h 32"/>
                <a:gd name="T2" fmla="*/ 27 w 59"/>
                <a:gd name="T3" fmla="*/ 20 h 32"/>
                <a:gd name="T4" fmla="*/ 5 w 59"/>
                <a:gd name="T5" fmla="*/ 2 h 32"/>
                <a:gd name="T6" fmla="*/ 0 w 59"/>
                <a:gd name="T7" fmla="*/ 3 h 32"/>
                <a:gd name="T8" fmla="*/ 27 w 59"/>
                <a:gd name="T9" fmla="*/ 27 h 32"/>
                <a:gd name="T10" fmla="*/ 58 w 59"/>
                <a:gd name="T11" fmla="*/ 20 h 32"/>
                <a:gd name="T12" fmla="*/ 52 w 59"/>
                <a:gd name="T13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2">
                  <a:moveTo>
                    <a:pt x="52" y="18"/>
                  </a:moveTo>
                  <a:cubicBezTo>
                    <a:pt x="48" y="25"/>
                    <a:pt x="33" y="22"/>
                    <a:pt x="27" y="20"/>
                  </a:cubicBezTo>
                  <a:cubicBezTo>
                    <a:pt x="18" y="18"/>
                    <a:pt x="6" y="12"/>
                    <a:pt x="5" y="2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7"/>
                    <a:pt x="15" y="24"/>
                    <a:pt x="27" y="27"/>
                  </a:cubicBezTo>
                  <a:cubicBezTo>
                    <a:pt x="36" y="30"/>
                    <a:pt x="53" y="32"/>
                    <a:pt x="58" y="20"/>
                  </a:cubicBezTo>
                  <a:cubicBezTo>
                    <a:pt x="59" y="17"/>
                    <a:pt x="54" y="15"/>
                    <a:pt x="5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2" name="Freeform 7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4704522" y="2252702"/>
              <a:ext cx="2782957" cy="3049731"/>
            </a:xfrm>
            <a:custGeom>
              <a:avLst/>
              <a:gdLst>
                <a:gd name="T0" fmla="*/ 512 w 549"/>
                <a:gd name="T1" fmla="*/ 222 h 602"/>
                <a:gd name="T2" fmla="*/ 498 w 549"/>
                <a:gd name="T3" fmla="*/ 16 h 602"/>
                <a:gd name="T4" fmla="*/ 434 w 549"/>
                <a:gd name="T5" fmla="*/ 157 h 602"/>
                <a:gd name="T6" fmla="*/ 360 w 549"/>
                <a:gd name="T7" fmla="*/ 282 h 602"/>
                <a:gd name="T8" fmla="*/ 305 w 549"/>
                <a:gd name="T9" fmla="*/ 238 h 602"/>
                <a:gd name="T10" fmla="*/ 252 w 549"/>
                <a:gd name="T11" fmla="*/ 260 h 602"/>
                <a:gd name="T12" fmla="*/ 178 w 549"/>
                <a:gd name="T13" fmla="*/ 291 h 602"/>
                <a:gd name="T14" fmla="*/ 168 w 549"/>
                <a:gd name="T15" fmla="*/ 139 h 602"/>
                <a:gd name="T16" fmla="*/ 61 w 549"/>
                <a:gd name="T17" fmla="*/ 184 h 602"/>
                <a:gd name="T18" fmla="*/ 51 w 549"/>
                <a:gd name="T19" fmla="*/ 283 h 602"/>
                <a:gd name="T20" fmla="*/ 13 w 549"/>
                <a:gd name="T21" fmla="*/ 380 h 602"/>
                <a:gd name="T22" fmla="*/ 50 w 549"/>
                <a:gd name="T23" fmla="*/ 327 h 602"/>
                <a:gd name="T24" fmla="*/ 77 w 549"/>
                <a:gd name="T25" fmla="*/ 548 h 602"/>
                <a:gd name="T26" fmla="*/ 32 w 549"/>
                <a:gd name="T27" fmla="*/ 602 h 602"/>
                <a:gd name="T28" fmla="*/ 68 w 549"/>
                <a:gd name="T29" fmla="*/ 591 h 602"/>
                <a:gd name="T30" fmla="*/ 125 w 549"/>
                <a:gd name="T31" fmla="*/ 400 h 602"/>
                <a:gd name="T32" fmla="*/ 131 w 549"/>
                <a:gd name="T33" fmla="*/ 588 h 602"/>
                <a:gd name="T34" fmla="*/ 90 w 549"/>
                <a:gd name="T35" fmla="*/ 586 h 602"/>
                <a:gd name="T36" fmla="*/ 186 w 549"/>
                <a:gd name="T37" fmla="*/ 327 h 602"/>
                <a:gd name="T38" fmla="*/ 229 w 549"/>
                <a:gd name="T39" fmla="*/ 280 h 602"/>
                <a:gd name="T40" fmla="*/ 313 w 549"/>
                <a:gd name="T41" fmla="*/ 275 h 602"/>
                <a:gd name="T42" fmla="*/ 408 w 549"/>
                <a:gd name="T43" fmla="*/ 243 h 602"/>
                <a:gd name="T44" fmla="*/ 433 w 549"/>
                <a:gd name="T45" fmla="*/ 460 h 602"/>
                <a:gd name="T46" fmla="*/ 425 w 549"/>
                <a:gd name="T47" fmla="*/ 578 h 602"/>
                <a:gd name="T48" fmla="*/ 424 w 549"/>
                <a:gd name="T49" fmla="*/ 585 h 602"/>
                <a:gd name="T50" fmla="*/ 450 w 549"/>
                <a:gd name="T51" fmla="*/ 520 h 602"/>
                <a:gd name="T52" fmla="*/ 423 w 549"/>
                <a:gd name="T53" fmla="*/ 360 h 602"/>
                <a:gd name="T54" fmla="*/ 475 w 549"/>
                <a:gd name="T55" fmla="*/ 473 h 602"/>
                <a:gd name="T56" fmla="*/ 480 w 549"/>
                <a:gd name="T57" fmla="*/ 588 h 602"/>
                <a:gd name="T58" fmla="*/ 483 w 549"/>
                <a:gd name="T59" fmla="*/ 478 h 602"/>
                <a:gd name="T60" fmla="*/ 529 w 549"/>
                <a:gd name="T61" fmla="*/ 361 h 602"/>
                <a:gd name="T62" fmla="*/ 509 w 549"/>
                <a:gd name="T63" fmla="*/ 384 h 602"/>
                <a:gd name="T64" fmla="*/ 537 w 549"/>
                <a:gd name="T65" fmla="*/ 432 h 602"/>
                <a:gd name="T66" fmla="*/ 20 w 549"/>
                <a:gd name="T67" fmla="*/ 373 h 602"/>
                <a:gd name="T68" fmla="*/ 18 w 549"/>
                <a:gd name="T69" fmla="*/ 96 h 602"/>
                <a:gd name="T70" fmla="*/ 108 w 549"/>
                <a:gd name="T71" fmla="*/ 37 h 602"/>
                <a:gd name="T72" fmla="*/ 108 w 549"/>
                <a:gd name="T73" fmla="*/ 183 h 602"/>
                <a:gd name="T74" fmla="*/ 168 w 549"/>
                <a:gd name="T75" fmla="*/ 373 h 602"/>
                <a:gd name="T76" fmla="*/ 99 w 549"/>
                <a:gd name="T77" fmla="*/ 392 h 602"/>
                <a:gd name="T78" fmla="*/ 66 w 549"/>
                <a:gd name="T79" fmla="*/ 198 h 602"/>
                <a:gd name="T80" fmla="*/ 67 w 549"/>
                <a:gd name="T81" fmla="*/ 187 h 602"/>
                <a:gd name="T82" fmla="*/ 172 w 549"/>
                <a:gd name="T83" fmla="*/ 293 h 602"/>
                <a:gd name="T84" fmla="*/ 114 w 549"/>
                <a:gd name="T85" fmla="*/ 261 h 602"/>
                <a:gd name="T86" fmla="*/ 130 w 549"/>
                <a:gd name="T87" fmla="*/ 289 h 602"/>
                <a:gd name="T88" fmla="*/ 168 w 549"/>
                <a:gd name="T89" fmla="*/ 373 h 602"/>
                <a:gd name="T90" fmla="*/ 278 w 549"/>
                <a:gd name="T91" fmla="*/ 229 h 602"/>
                <a:gd name="T92" fmla="*/ 302 w 549"/>
                <a:gd name="T93" fmla="*/ 266 h 602"/>
                <a:gd name="T94" fmla="*/ 274 w 549"/>
                <a:gd name="T95" fmla="*/ 253 h 602"/>
                <a:gd name="T96" fmla="*/ 311 w 549"/>
                <a:gd name="T97" fmla="*/ 264 h 602"/>
                <a:gd name="T98" fmla="*/ 399 w 549"/>
                <a:gd name="T99" fmla="*/ 111 h 602"/>
                <a:gd name="T100" fmla="*/ 442 w 549"/>
                <a:gd name="T101" fmla="*/ 110 h 602"/>
                <a:gd name="T102" fmla="*/ 411 w 549"/>
                <a:gd name="T103" fmla="*/ 45 h 602"/>
                <a:gd name="T104" fmla="*/ 500 w 549"/>
                <a:gd name="T105" fmla="*/ 24 h 602"/>
                <a:gd name="T106" fmla="*/ 498 w 549"/>
                <a:gd name="T107" fmla="*/ 149 h 602"/>
                <a:gd name="T108" fmla="*/ 433 w 549"/>
                <a:gd name="T109" fmla="*/ 149 h 602"/>
                <a:gd name="T110" fmla="*/ 449 w 549"/>
                <a:gd name="T111" fmla="*/ 363 h 602"/>
                <a:gd name="T112" fmla="*/ 408 w 549"/>
                <a:gd name="T113" fmla="*/ 333 h 602"/>
                <a:gd name="T114" fmla="*/ 438 w 549"/>
                <a:gd name="T115" fmla="*/ 166 h 602"/>
                <a:gd name="T116" fmla="*/ 488 w 549"/>
                <a:gd name="T117" fmla="*/ 161 h 602"/>
                <a:gd name="T118" fmla="*/ 480 w 549"/>
                <a:gd name="T119" fmla="*/ 185 h 602"/>
                <a:gd name="T120" fmla="*/ 466 w 549"/>
                <a:gd name="T121" fmla="*/ 362 h 602"/>
                <a:gd name="T122" fmla="*/ 511 w 549"/>
                <a:gd name="T123" fmla="*/ 410 h 602"/>
                <a:gd name="T124" fmla="*/ 525 w 549"/>
                <a:gd name="T125" fmla="*/ 38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9" h="602">
                  <a:moveTo>
                    <a:pt x="531" y="383"/>
                  </a:moveTo>
                  <a:cubicBezTo>
                    <a:pt x="544" y="357"/>
                    <a:pt x="532" y="326"/>
                    <a:pt x="523" y="300"/>
                  </a:cubicBezTo>
                  <a:cubicBezTo>
                    <a:pt x="521" y="294"/>
                    <a:pt x="519" y="288"/>
                    <a:pt x="517" y="282"/>
                  </a:cubicBezTo>
                  <a:cubicBezTo>
                    <a:pt x="517" y="262"/>
                    <a:pt x="514" y="242"/>
                    <a:pt x="512" y="222"/>
                  </a:cubicBezTo>
                  <a:cubicBezTo>
                    <a:pt x="510" y="200"/>
                    <a:pt x="507" y="177"/>
                    <a:pt x="495" y="158"/>
                  </a:cubicBezTo>
                  <a:cubicBezTo>
                    <a:pt x="496" y="158"/>
                    <a:pt x="497" y="157"/>
                    <a:pt x="498" y="157"/>
                  </a:cubicBezTo>
                  <a:cubicBezTo>
                    <a:pt x="520" y="148"/>
                    <a:pt x="533" y="125"/>
                    <a:pt x="539" y="103"/>
                  </a:cubicBezTo>
                  <a:cubicBezTo>
                    <a:pt x="549" y="71"/>
                    <a:pt x="535" y="23"/>
                    <a:pt x="498" y="16"/>
                  </a:cubicBezTo>
                  <a:cubicBezTo>
                    <a:pt x="468" y="0"/>
                    <a:pt x="418" y="9"/>
                    <a:pt x="404" y="42"/>
                  </a:cubicBezTo>
                  <a:cubicBezTo>
                    <a:pt x="396" y="63"/>
                    <a:pt x="388" y="91"/>
                    <a:pt x="392" y="113"/>
                  </a:cubicBezTo>
                  <a:cubicBezTo>
                    <a:pt x="395" y="135"/>
                    <a:pt x="412" y="148"/>
                    <a:pt x="432" y="156"/>
                  </a:cubicBezTo>
                  <a:cubicBezTo>
                    <a:pt x="432" y="157"/>
                    <a:pt x="433" y="157"/>
                    <a:pt x="434" y="157"/>
                  </a:cubicBezTo>
                  <a:cubicBezTo>
                    <a:pt x="425" y="175"/>
                    <a:pt x="425" y="194"/>
                    <a:pt x="419" y="213"/>
                  </a:cubicBezTo>
                  <a:cubicBezTo>
                    <a:pt x="417" y="219"/>
                    <a:pt x="415" y="225"/>
                    <a:pt x="413" y="230"/>
                  </a:cubicBezTo>
                  <a:cubicBezTo>
                    <a:pt x="413" y="230"/>
                    <a:pt x="413" y="230"/>
                    <a:pt x="413" y="230"/>
                  </a:cubicBezTo>
                  <a:cubicBezTo>
                    <a:pt x="393" y="245"/>
                    <a:pt x="377" y="265"/>
                    <a:pt x="360" y="282"/>
                  </a:cubicBezTo>
                  <a:cubicBezTo>
                    <a:pt x="357" y="285"/>
                    <a:pt x="353" y="290"/>
                    <a:pt x="349" y="289"/>
                  </a:cubicBezTo>
                  <a:cubicBezTo>
                    <a:pt x="344" y="288"/>
                    <a:pt x="338" y="284"/>
                    <a:pt x="335" y="281"/>
                  </a:cubicBezTo>
                  <a:cubicBezTo>
                    <a:pt x="330" y="276"/>
                    <a:pt x="324" y="272"/>
                    <a:pt x="318" y="269"/>
                  </a:cubicBezTo>
                  <a:cubicBezTo>
                    <a:pt x="321" y="259"/>
                    <a:pt x="314" y="244"/>
                    <a:pt x="305" y="238"/>
                  </a:cubicBezTo>
                  <a:cubicBezTo>
                    <a:pt x="306" y="235"/>
                    <a:pt x="304" y="232"/>
                    <a:pt x="301" y="232"/>
                  </a:cubicBezTo>
                  <a:cubicBezTo>
                    <a:pt x="297" y="233"/>
                    <a:pt x="293" y="234"/>
                    <a:pt x="289" y="235"/>
                  </a:cubicBezTo>
                  <a:cubicBezTo>
                    <a:pt x="289" y="226"/>
                    <a:pt x="284" y="219"/>
                    <a:pt x="272" y="224"/>
                  </a:cubicBezTo>
                  <a:cubicBezTo>
                    <a:pt x="258" y="230"/>
                    <a:pt x="249" y="246"/>
                    <a:pt x="252" y="260"/>
                  </a:cubicBezTo>
                  <a:cubicBezTo>
                    <a:pt x="251" y="261"/>
                    <a:pt x="250" y="261"/>
                    <a:pt x="249" y="262"/>
                  </a:cubicBezTo>
                  <a:cubicBezTo>
                    <a:pt x="243" y="265"/>
                    <a:pt x="237" y="268"/>
                    <a:pt x="231" y="271"/>
                  </a:cubicBezTo>
                  <a:cubicBezTo>
                    <a:pt x="214" y="279"/>
                    <a:pt x="196" y="284"/>
                    <a:pt x="178" y="290"/>
                  </a:cubicBezTo>
                  <a:cubicBezTo>
                    <a:pt x="178" y="290"/>
                    <a:pt x="178" y="290"/>
                    <a:pt x="178" y="291"/>
                  </a:cubicBezTo>
                  <a:cubicBezTo>
                    <a:pt x="173" y="274"/>
                    <a:pt x="167" y="259"/>
                    <a:pt x="160" y="244"/>
                  </a:cubicBezTo>
                  <a:cubicBezTo>
                    <a:pt x="153" y="229"/>
                    <a:pt x="146" y="214"/>
                    <a:pt x="136" y="200"/>
                  </a:cubicBezTo>
                  <a:cubicBezTo>
                    <a:pt x="133" y="196"/>
                    <a:pt x="129" y="191"/>
                    <a:pt x="124" y="188"/>
                  </a:cubicBezTo>
                  <a:cubicBezTo>
                    <a:pt x="144" y="179"/>
                    <a:pt x="160" y="161"/>
                    <a:pt x="168" y="139"/>
                  </a:cubicBezTo>
                  <a:cubicBezTo>
                    <a:pt x="183" y="97"/>
                    <a:pt x="146" y="45"/>
                    <a:pt x="108" y="29"/>
                  </a:cubicBezTo>
                  <a:cubicBezTo>
                    <a:pt x="106" y="29"/>
                    <a:pt x="105" y="29"/>
                    <a:pt x="104" y="30"/>
                  </a:cubicBezTo>
                  <a:cubicBezTo>
                    <a:pt x="68" y="17"/>
                    <a:pt x="26" y="51"/>
                    <a:pt x="15" y="84"/>
                  </a:cubicBezTo>
                  <a:cubicBezTo>
                    <a:pt x="0" y="125"/>
                    <a:pt x="26" y="164"/>
                    <a:pt x="61" y="184"/>
                  </a:cubicBezTo>
                  <a:cubicBezTo>
                    <a:pt x="60" y="184"/>
                    <a:pt x="60" y="185"/>
                    <a:pt x="60" y="186"/>
                  </a:cubicBezTo>
                  <a:cubicBezTo>
                    <a:pt x="59" y="187"/>
                    <a:pt x="59" y="189"/>
                    <a:pt x="59" y="190"/>
                  </a:cubicBezTo>
                  <a:cubicBezTo>
                    <a:pt x="59" y="191"/>
                    <a:pt x="59" y="191"/>
                    <a:pt x="59" y="192"/>
                  </a:cubicBezTo>
                  <a:cubicBezTo>
                    <a:pt x="59" y="223"/>
                    <a:pt x="53" y="253"/>
                    <a:pt x="51" y="283"/>
                  </a:cubicBezTo>
                  <a:cubicBezTo>
                    <a:pt x="51" y="289"/>
                    <a:pt x="50" y="295"/>
                    <a:pt x="50" y="300"/>
                  </a:cubicBezTo>
                  <a:cubicBezTo>
                    <a:pt x="50" y="301"/>
                    <a:pt x="50" y="301"/>
                    <a:pt x="50" y="301"/>
                  </a:cubicBezTo>
                  <a:cubicBezTo>
                    <a:pt x="48" y="320"/>
                    <a:pt x="35" y="336"/>
                    <a:pt x="34" y="354"/>
                  </a:cubicBezTo>
                  <a:cubicBezTo>
                    <a:pt x="20" y="350"/>
                    <a:pt x="10" y="364"/>
                    <a:pt x="13" y="380"/>
                  </a:cubicBezTo>
                  <a:cubicBezTo>
                    <a:pt x="16" y="392"/>
                    <a:pt x="32" y="414"/>
                    <a:pt x="47" y="409"/>
                  </a:cubicBezTo>
                  <a:cubicBezTo>
                    <a:pt x="64" y="403"/>
                    <a:pt x="53" y="366"/>
                    <a:pt x="42" y="359"/>
                  </a:cubicBezTo>
                  <a:cubicBezTo>
                    <a:pt x="42" y="359"/>
                    <a:pt x="42" y="359"/>
                    <a:pt x="42" y="359"/>
                  </a:cubicBezTo>
                  <a:cubicBezTo>
                    <a:pt x="41" y="348"/>
                    <a:pt x="46" y="338"/>
                    <a:pt x="50" y="327"/>
                  </a:cubicBezTo>
                  <a:cubicBezTo>
                    <a:pt x="51" y="342"/>
                    <a:pt x="54" y="357"/>
                    <a:pt x="61" y="371"/>
                  </a:cubicBezTo>
                  <a:cubicBezTo>
                    <a:pt x="68" y="385"/>
                    <a:pt x="79" y="393"/>
                    <a:pt x="93" y="397"/>
                  </a:cubicBezTo>
                  <a:cubicBezTo>
                    <a:pt x="92" y="431"/>
                    <a:pt x="92" y="464"/>
                    <a:pt x="88" y="497"/>
                  </a:cubicBezTo>
                  <a:cubicBezTo>
                    <a:pt x="86" y="515"/>
                    <a:pt x="81" y="531"/>
                    <a:pt x="77" y="548"/>
                  </a:cubicBezTo>
                  <a:cubicBezTo>
                    <a:pt x="73" y="564"/>
                    <a:pt x="68" y="580"/>
                    <a:pt x="57" y="593"/>
                  </a:cubicBezTo>
                  <a:cubicBezTo>
                    <a:pt x="57" y="593"/>
                    <a:pt x="57" y="594"/>
                    <a:pt x="56" y="595"/>
                  </a:cubicBezTo>
                  <a:cubicBezTo>
                    <a:pt x="49" y="594"/>
                    <a:pt x="41" y="594"/>
                    <a:pt x="33" y="595"/>
                  </a:cubicBezTo>
                  <a:cubicBezTo>
                    <a:pt x="28" y="595"/>
                    <a:pt x="28" y="602"/>
                    <a:pt x="32" y="602"/>
                  </a:cubicBezTo>
                  <a:cubicBezTo>
                    <a:pt x="43" y="602"/>
                    <a:pt x="55" y="602"/>
                    <a:pt x="66" y="601"/>
                  </a:cubicBezTo>
                  <a:cubicBezTo>
                    <a:pt x="69" y="601"/>
                    <a:pt x="69" y="597"/>
                    <a:pt x="67" y="596"/>
                  </a:cubicBezTo>
                  <a:cubicBezTo>
                    <a:pt x="68" y="595"/>
                    <a:pt x="68" y="594"/>
                    <a:pt x="68" y="593"/>
                  </a:cubicBezTo>
                  <a:cubicBezTo>
                    <a:pt x="68" y="592"/>
                    <a:pt x="68" y="592"/>
                    <a:pt x="68" y="591"/>
                  </a:cubicBezTo>
                  <a:cubicBezTo>
                    <a:pt x="74" y="582"/>
                    <a:pt x="78" y="571"/>
                    <a:pt x="81" y="560"/>
                  </a:cubicBezTo>
                  <a:cubicBezTo>
                    <a:pt x="86" y="543"/>
                    <a:pt x="91" y="526"/>
                    <a:pt x="94" y="509"/>
                  </a:cubicBezTo>
                  <a:cubicBezTo>
                    <a:pt x="99" y="473"/>
                    <a:pt x="100" y="435"/>
                    <a:pt x="99" y="399"/>
                  </a:cubicBezTo>
                  <a:cubicBezTo>
                    <a:pt x="107" y="401"/>
                    <a:pt x="116" y="401"/>
                    <a:pt x="125" y="400"/>
                  </a:cubicBezTo>
                  <a:cubicBezTo>
                    <a:pt x="123" y="433"/>
                    <a:pt x="120" y="465"/>
                    <a:pt x="115" y="497"/>
                  </a:cubicBezTo>
                  <a:cubicBezTo>
                    <a:pt x="110" y="530"/>
                    <a:pt x="94" y="558"/>
                    <a:pt x="81" y="588"/>
                  </a:cubicBezTo>
                  <a:cubicBezTo>
                    <a:pt x="80" y="591"/>
                    <a:pt x="82" y="594"/>
                    <a:pt x="85" y="594"/>
                  </a:cubicBezTo>
                  <a:cubicBezTo>
                    <a:pt x="100" y="594"/>
                    <a:pt x="117" y="596"/>
                    <a:pt x="131" y="588"/>
                  </a:cubicBezTo>
                  <a:cubicBezTo>
                    <a:pt x="134" y="585"/>
                    <a:pt x="132" y="581"/>
                    <a:pt x="128" y="581"/>
                  </a:cubicBezTo>
                  <a:cubicBezTo>
                    <a:pt x="125" y="581"/>
                    <a:pt x="123" y="581"/>
                    <a:pt x="120" y="581"/>
                  </a:cubicBezTo>
                  <a:cubicBezTo>
                    <a:pt x="117" y="581"/>
                    <a:pt x="116" y="583"/>
                    <a:pt x="117" y="585"/>
                  </a:cubicBezTo>
                  <a:cubicBezTo>
                    <a:pt x="109" y="588"/>
                    <a:pt x="99" y="587"/>
                    <a:pt x="90" y="586"/>
                  </a:cubicBezTo>
                  <a:cubicBezTo>
                    <a:pt x="102" y="560"/>
                    <a:pt x="117" y="534"/>
                    <a:pt x="121" y="505"/>
                  </a:cubicBezTo>
                  <a:cubicBezTo>
                    <a:pt x="127" y="470"/>
                    <a:pt x="133" y="434"/>
                    <a:pt x="132" y="399"/>
                  </a:cubicBezTo>
                  <a:cubicBezTo>
                    <a:pt x="150" y="396"/>
                    <a:pt x="166" y="389"/>
                    <a:pt x="177" y="374"/>
                  </a:cubicBezTo>
                  <a:cubicBezTo>
                    <a:pt x="186" y="360"/>
                    <a:pt x="187" y="343"/>
                    <a:pt x="186" y="327"/>
                  </a:cubicBezTo>
                  <a:cubicBezTo>
                    <a:pt x="185" y="317"/>
                    <a:pt x="183" y="307"/>
                    <a:pt x="180" y="298"/>
                  </a:cubicBezTo>
                  <a:cubicBezTo>
                    <a:pt x="185" y="297"/>
                    <a:pt x="190" y="295"/>
                    <a:pt x="195" y="293"/>
                  </a:cubicBezTo>
                  <a:cubicBezTo>
                    <a:pt x="200" y="292"/>
                    <a:pt x="205" y="290"/>
                    <a:pt x="209" y="288"/>
                  </a:cubicBezTo>
                  <a:cubicBezTo>
                    <a:pt x="215" y="285"/>
                    <a:pt x="224" y="284"/>
                    <a:pt x="229" y="280"/>
                  </a:cubicBezTo>
                  <a:cubicBezTo>
                    <a:pt x="236" y="276"/>
                    <a:pt x="243" y="273"/>
                    <a:pt x="251" y="269"/>
                  </a:cubicBezTo>
                  <a:cubicBezTo>
                    <a:pt x="252" y="269"/>
                    <a:pt x="254" y="268"/>
                    <a:pt x="257" y="267"/>
                  </a:cubicBezTo>
                  <a:cubicBezTo>
                    <a:pt x="256" y="276"/>
                    <a:pt x="266" y="281"/>
                    <a:pt x="276" y="283"/>
                  </a:cubicBezTo>
                  <a:cubicBezTo>
                    <a:pt x="288" y="284"/>
                    <a:pt x="304" y="284"/>
                    <a:pt x="313" y="275"/>
                  </a:cubicBezTo>
                  <a:cubicBezTo>
                    <a:pt x="320" y="280"/>
                    <a:pt x="326" y="284"/>
                    <a:pt x="333" y="288"/>
                  </a:cubicBezTo>
                  <a:cubicBezTo>
                    <a:pt x="339" y="293"/>
                    <a:pt x="347" y="299"/>
                    <a:pt x="355" y="295"/>
                  </a:cubicBezTo>
                  <a:cubicBezTo>
                    <a:pt x="365" y="292"/>
                    <a:pt x="373" y="279"/>
                    <a:pt x="381" y="271"/>
                  </a:cubicBezTo>
                  <a:cubicBezTo>
                    <a:pt x="389" y="262"/>
                    <a:pt x="398" y="252"/>
                    <a:pt x="408" y="243"/>
                  </a:cubicBezTo>
                  <a:cubicBezTo>
                    <a:pt x="403" y="256"/>
                    <a:pt x="398" y="269"/>
                    <a:pt x="395" y="282"/>
                  </a:cubicBezTo>
                  <a:cubicBezTo>
                    <a:pt x="390" y="309"/>
                    <a:pt x="398" y="338"/>
                    <a:pt x="417" y="355"/>
                  </a:cubicBezTo>
                  <a:cubicBezTo>
                    <a:pt x="416" y="371"/>
                    <a:pt x="419" y="387"/>
                    <a:pt x="422" y="403"/>
                  </a:cubicBezTo>
                  <a:cubicBezTo>
                    <a:pt x="425" y="422"/>
                    <a:pt x="429" y="441"/>
                    <a:pt x="433" y="460"/>
                  </a:cubicBezTo>
                  <a:cubicBezTo>
                    <a:pt x="437" y="480"/>
                    <a:pt x="441" y="500"/>
                    <a:pt x="443" y="520"/>
                  </a:cubicBezTo>
                  <a:cubicBezTo>
                    <a:pt x="444" y="529"/>
                    <a:pt x="444" y="538"/>
                    <a:pt x="446" y="547"/>
                  </a:cubicBezTo>
                  <a:cubicBezTo>
                    <a:pt x="449" y="557"/>
                    <a:pt x="449" y="567"/>
                    <a:pt x="449" y="578"/>
                  </a:cubicBezTo>
                  <a:cubicBezTo>
                    <a:pt x="441" y="578"/>
                    <a:pt x="432" y="577"/>
                    <a:pt x="425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4" y="578"/>
                    <a:pt x="424" y="578"/>
                    <a:pt x="424" y="578"/>
                  </a:cubicBezTo>
                  <a:cubicBezTo>
                    <a:pt x="422" y="579"/>
                    <a:pt x="421" y="580"/>
                    <a:pt x="421" y="582"/>
                  </a:cubicBezTo>
                  <a:cubicBezTo>
                    <a:pt x="421" y="583"/>
                    <a:pt x="422" y="585"/>
                    <a:pt x="424" y="585"/>
                  </a:cubicBezTo>
                  <a:cubicBezTo>
                    <a:pt x="433" y="587"/>
                    <a:pt x="444" y="585"/>
                    <a:pt x="453" y="585"/>
                  </a:cubicBezTo>
                  <a:cubicBezTo>
                    <a:pt x="455" y="585"/>
                    <a:pt x="456" y="583"/>
                    <a:pt x="456" y="581"/>
                  </a:cubicBezTo>
                  <a:cubicBezTo>
                    <a:pt x="456" y="572"/>
                    <a:pt x="458" y="562"/>
                    <a:pt x="455" y="552"/>
                  </a:cubicBezTo>
                  <a:cubicBezTo>
                    <a:pt x="453" y="542"/>
                    <a:pt x="451" y="531"/>
                    <a:pt x="450" y="520"/>
                  </a:cubicBezTo>
                  <a:cubicBezTo>
                    <a:pt x="449" y="501"/>
                    <a:pt x="445" y="481"/>
                    <a:pt x="441" y="462"/>
                  </a:cubicBezTo>
                  <a:cubicBezTo>
                    <a:pt x="437" y="442"/>
                    <a:pt x="433" y="422"/>
                    <a:pt x="429" y="402"/>
                  </a:cubicBezTo>
                  <a:cubicBezTo>
                    <a:pt x="427" y="392"/>
                    <a:pt x="425" y="382"/>
                    <a:pt x="424" y="372"/>
                  </a:cubicBezTo>
                  <a:cubicBezTo>
                    <a:pt x="424" y="370"/>
                    <a:pt x="423" y="365"/>
                    <a:pt x="423" y="360"/>
                  </a:cubicBezTo>
                  <a:cubicBezTo>
                    <a:pt x="431" y="366"/>
                    <a:pt x="441" y="370"/>
                    <a:pt x="452" y="371"/>
                  </a:cubicBezTo>
                  <a:cubicBezTo>
                    <a:pt x="455" y="371"/>
                    <a:pt x="458" y="371"/>
                    <a:pt x="460" y="371"/>
                  </a:cubicBezTo>
                  <a:cubicBezTo>
                    <a:pt x="460" y="387"/>
                    <a:pt x="463" y="403"/>
                    <a:pt x="465" y="419"/>
                  </a:cubicBezTo>
                  <a:cubicBezTo>
                    <a:pt x="468" y="437"/>
                    <a:pt x="470" y="456"/>
                    <a:pt x="475" y="473"/>
                  </a:cubicBezTo>
                  <a:cubicBezTo>
                    <a:pt x="479" y="491"/>
                    <a:pt x="485" y="508"/>
                    <a:pt x="489" y="525"/>
                  </a:cubicBezTo>
                  <a:cubicBezTo>
                    <a:pt x="493" y="543"/>
                    <a:pt x="493" y="561"/>
                    <a:pt x="493" y="579"/>
                  </a:cubicBezTo>
                  <a:cubicBezTo>
                    <a:pt x="487" y="577"/>
                    <a:pt x="481" y="577"/>
                    <a:pt x="475" y="581"/>
                  </a:cubicBezTo>
                  <a:cubicBezTo>
                    <a:pt x="471" y="584"/>
                    <a:pt x="476" y="591"/>
                    <a:pt x="480" y="588"/>
                  </a:cubicBezTo>
                  <a:cubicBezTo>
                    <a:pt x="485" y="583"/>
                    <a:pt x="490" y="586"/>
                    <a:pt x="495" y="588"/>
                  </a:cubicBezTo>
                  <a:cubicBezTo>
                    <a:pt x="498" y="589"/>
                    <a:pt x="500" y="587"/>
                    <a:pt x="500" y="584"/>
                  </a:cubicBezTo>
                  <a:cubicBezTo>
                    <a:pt x="500" y="566"/>
                    <a:pt x="501" y="548"/>
                    <a:pt x="498" y="531"/>
                  </a:cubicBezTo>
                  <a:cubicBezTo>
                    <a:pt x="495" y="513"/>
                    <a:pt x="488" y="496"/>
                    <a:pt x="483" y="478"/>
                  </a:cubicBezTo>
                  <a:cubicBezTo>
                    <a:pt x="478" y="460"/>
                    <a:pt x="476" y="441"/>
                    <a:pt x="473" y="422"/>
                  </a:cubicBezTo>
                  <a:cubicBezTo>
                    <a:pt x="470" y="405"/>
                    <a:pt x="468" y="388"/>
                    <a:pt x="467" y="370"/>
                  </a:cubicBezTo>
                  <a:cubicBezTo>
                    <a:pt x="498" y="365"/>
                    <a:pt x="512" y="331"/>
                    <a:pt x="516" y="301"/>
                  </a:cubicBezTo>
                  <a:cubicBezTo>
                    <a:pt x="523" y="320"/>
                    <a:pt x="531" y="341"/>
                    <a:pt x="529" y="361"/>
                  </a:cubicBezTo>
                  <a:cubicBezTo>
                    <a:pt x="529" y="360"/>
                    <a:pt x="529" y="359"/>
                    <a:pt x="529" y="359"/>
                  </a:cubicBezTo>
                  <a:cubicBezTo>
                    <a:pt x="529" y="356"/>
                    <a:pt x="524" y="356"/>
                    <a:pt x="524" y="359"/>
                  </a:cubicBezTo>
                  <a:cubicBezTo>
                    <a:pt x="524" y="365"/>
                    <a:pt x="523" y="370"/>
                    <a:pt x="523" y="376"/>
                  </a:cubicBezTo>
                  <a:cubicBezTo>
                    <a:pt x="517" y="376"/>
                    <a:pt x="514" y="379"/>
                    <a:pt x="509" y="384"/>
                  </a:cubicBezTo>
                  <a:cubicBezTo>
                    <a:pt x="504" y="388"/>
                    <a:pt x="496" y="396"/>
                    <a:pt x="499" y="403"/>
                  </a:cubicBezTo>
                  <a:cubicBezTo>
                    <a:pt x="502" y="410"/>
                    <a:pt x="505" y="416"/>
                    <a:pt x="506" y="424"/>
                  </a:cubicBezTo>
                  <a:cubicBezTo>
                    <a:pt x="507" y="430"/>
                    <a:pt x="508" y="437"/>
                    <a:pt x="510" y="443"/>
                  </a:cubicBezTo>
                  <a:cubicBezTo>
                    <a:pt x="517" y="458"/>
                    <a:pt x="533" y="438"/>
                    <a:pt x="537" y="432"/>
                  </a:cubicBezTo>
                  <a:cubicBezTo>
                    <a:pt x="549" y="415"/>
                    <a:pt x="544" y="397"/>
                    <a:pt x="531" y="383"/>
                  </a:cubicBezTo>
                  <a:close/>
                  <a:moveTo>
                    <a:pt x="47" y="398"/>
                  </a:moveTo>
                  <a:cubicBezTo>
                    <a:pt x="44" y="411"/>
                    <a:pt x="27" y="391"/>
                    <a:pt x="25" y="387"/>
                  </a:cubicBezTo>
                  <a:cubicBezTo>
                    <a:pt x="22" y="383"/>
                    <a:pt x="20" y="378"/>
                    <a:pt x="20" y="373"/>
                  </a:cubicBezTo>
                  <a:cubicBezTo>
                    <a:pt x="20" y="365"/>
                    <a:pt x="26" y="360"/>
                    <a:pt x="33" y="361"/>
                  </a:cubicBezTo>
                  <a:cubicBezTo>
                    <a:pt x="33" y="363"/>
                    <a:pt x="34" y="364"/>
                    <a:pt x="35" y="365"/>
                  </a:cubicBezTo>
                  <a:cubicBezTo>
                    <a:pt x="47" y="366"/>
                    <a:pt x="49" y="390"/>
                    <a:pt x="47" y="398"/>
                  </a:cubicBezTo>
                  <a:close/>
                  <a:moveTo>
                    <a:pt x="18" y="96"/>
                  </a:moveTo>
                  <a:cubicBezTo>
                    <a:pt x="24" y="61"/>
                    <a:pt x="66" y="25"/>
                    <a:pt x="102" y="35"/>
                  </a:cubicBezTo>
                  <a:cubicBezTo>
                    <a:pt x="102" y="36"/>
                    <a:pt x="102" y="37"/>
                    <a:pt x="101" y="38"/>
                  </a:cubicBezTo>
                  <a:cubicBezTo>
                    <a:pt x="101" y="41"/>
                    <a:pt x="105" y="42"/>
                    <a:pt x="106" y="39"/>
                  </a:cubicBezTo>
                  <a:cubicBezTo>
                    <a:pt x="107" y="38"/>
                    <a:pt x="107" y="38"/>
                    <a:pt x="108" y="37"/>
                  </a:cubicBezTo>
                  <a:cubicBezTo>
                    <a:pt x="141" y="53"/>
                    <a:pt x="171" y="95"/>
                    <a:pt x="162" y="132"/>
                  </a:cubicBezTo>
                  <a:cubicBezTo>
                    <a:pt x="158" y="151"/>
                    <a:pt x="145" y="167"/>
                    <a:pt x="129" y="177"/>
                  </a:cubicBezTo>
                  <a:cubicBezTo>
                    <a:pt x="125" y="180"/>
                    <a:pt x="120" y="182"/>
                    <a:pt x="116" y="184"/>
                  </a:cubicBezTo>
                  <a:cubicBezTo>
                    <a:pt x="114" y="183"/>
                    <a:pt x="111" y="183"/>
                    <a:pt x="108" y="183"/>
                  </a:cubicBezTo>
                  <a:cubicBezTo>
                    <a:pt x="107" y="184"/>
                    <a:pt x="106" y="185"/>
                    <a:pt x="106" y="186"/>
                  </a:cubicBezTo>
                  <a:cubicBezTo>
                    <a:pt x="96" y="188"/>
                    <a:pt x="85" y="186"/>
                    <a:pt x="75" y="182"/>
                  </a:cubicBezTo>
                  <a:cubicBezTo>
                    <a:pt x="40" y="169"/>
                    <a:pt x="12" y="134"/>
                    <a:pt x="18" y="96"/>
                  </a:cubicBezTo>
                  <a:close/>
                  <a:moveTo>
                    <a:pt x="168" y="373"/>
                  </a:moveTo>
                  <a:cubicBezTo>
                    <a:pt x="160" y="385"/>
                    <a:pt x="145" y="390"/>
                    <a:pt x="130" y="392"/>
                  </a:cubicBezTo>
                  <a:cubicBezTo>
                    <a:pt x="129" y="392"/>
                    <a:pt x="127" y="392"/>
                    <a:pt x="126" y="393"/>
                  </a:cubicBezTo>
                  <a:cubicBezTo>
                    <a:pt x="121" y="393"/>
                    <a:pt x="115" y="393"/>
                    <a:pt x="110" y="393"/>
                  </a:cubicBezTo>
                  <a:cubicBezTo>
                    <a:pt x="106" y="393"/>
                    <a:pt x="102" y="393"/>
                    <a:pt x="99" y="392"/>
                  </a:cubicBezTo>
                  <a:cubicBezTo>
                    <a:pt x="98" y="389"/>
                    <a:pt x="95" y="389"/>
                    <a:pt x="93" y="390"/>
                  </a:cubicBezTo>
                  <a:cubicBezTo>
                    <a:pt x="85" y="387"/>
                    <a:pt x="78" y="383"/>
                    <a:pt x="73" y="376"/>
                  </a:cubicBezTo>
                  <a:cubicBezTo>
                    <a:pt x="54" y="352"/>
                    <a:pt x="56" y="315"/>
                    <a:pt x="58" y="287"/>
                  </a:cubicBezTo>
                  <a:cubicBezTo>
                    <a:pt x="60" y="257"/>
                    <a:pt x="65" y="228"/>
                    <a:pt x="66" y="198"/>
                  </a:cubicBezTo>
                  <a:cubicBezTo>
                    <a:pt x="68" y="198"/>
                    <a:pt x="69" y="197"/>
                    <a:pt x="69" y="194"/>
                  </a:cubicBezTo>
                  <a:cubicBezTo>
                    <a:pt x="69" y="191"/>
                    <a:pt x="68" y="190"/>
                    <a:pt x="66" y="189"/>
                  </a:cubicBezTo>
                  <a:cubicBezTo>
                    <a:pt x="66" y="188"/>
                    <a:pt x="66" y="187"/>
                    <a:pt x="66" y="186"/>
                  </a:cubicBezTo>
                  <a:cubicBezTo>
                    <a:pt x="66" y="186"/>
                    <a:pt x="67" y="187"/>
                    <a:pt x="67" y="187"/>
                  </a:cubicBezTo>
                  <a:cubicBezTo>
                    <a:pt x="84" y="195"/>
                    <a:pt x="101" y="195"/>
                    <a:pt x="116" y="190"/>
                  </a:cubicBezTo>
                  <a:cubicBezTo>
                    <a:pt x="128" y="195"/>
                    <a:pt x="137" y="214"/>
                    <a:pt x="142" y="222"/>
                  </a:cubicBezTo>
                  <a:cubicBezTo>
                    <a:pt x="150" y="238"/>
                    <a:pt x="157" y="254"/>
                    <a:pt x="163" y="270"/>
                  </a:cubicBezTo>
                  <a:cubicBezTo>
                    <a:pt x="166" y="277"/>
                    <a:pt x="169" y="285"/>
                    <a:pt x="172" y="293"/>
                  </a:cubicBezTo>
                  <a:cubicBezTo>
                    <a:pt x="168" y="294"/>
                    <a:pt x="164" y="296"/>
                    <a:pt x="160" y="297"/>
                  </a:cubicBezTo>
                  <a:cubicBezTo>
                    <a:pt x="150" y="300"/>
                    <a:pt x="145" y="298"/>
                    <a:pt x="139" y="290"/>
                  </a:cubicBezTo>
                  <a:cubicBezTo>
                    <a:pt x="134" y="283"/>
                    <a:pt x="129" y="276"/>
                    <a:pt x="123" y="270"/>
                  </a:cubicBezTo>
                  <a:cubicBezTo>
                    <a:pt x="120" y="267"/>
                    <a:pt x="117" y="264"/>
                    <a:pt x="114" y="261"/>
                  </a:cubicBezTo>
                  <a:cubicBezTo>
                    <a:pt x="109" y="255"/>
                    <a:pt x="110" y="244"/>
                    <a:pt x="109" y="236"/>
                  </a:cubicBezTo>
                  <a:cubicBezTo>
                    <a:pt x="109" y="232"/>
                    <a:pt x="104" y="232"/>
                    <a:pt x="104" y="236"/>
                  </a:cubicBezTo>
                  <a:cubicBezTo>
                    <a:pt x="103" y="243"/>
                    <a:pt x="102" y="256"/>
                    <a:pt x="107" y="263"/>
                  </a:cubicBezTo>
                  <a:cubicBezTo>
                    <a:pt x="113" y="272"/>
                    <a:pt x="122" y="280"/>
                    <a:pt x="130" y="289"/>
                  </a:cubicBezTo>
                  <a:cubicBezTo>
                    <a:pt x="134" y="295"/>
                    <a:pt x="138" y="304"/>
                    <a:pt x="146" y="305"/>
                  </a:cubicBezTo>
                  <a:cubicBezTo>
                    <a:pt x="153" y="307"/>
                    <a:pt x="162" y="304"/>
                    <a:pt x="169" y="301"/>
                  </a:cubicBezTo>
                  <a:cubicBezTo>
                    <a:pt x="170" y="301"/>
                    <a:pt x="172" y="301"/>
                    <a:pt x="174" y="300"/>
                  </a:cubicBezTo>
                  <a:cubicBezTo>
                    <a:pt x="181" y="325"/>
                    <a:pt x="184" y="353"/>
                    <a:pt x="168" y="373"/>
                  </a:cubicBezTo>
                  <a:close/>
                  <a:moveTo>
                    <a:pt x="258" y="257"/>
                  </a:moveTo>
                  <a:cubicBezTo>
                    <a:pt x="258" y="254"/>
                    <a:pt x="258" y="251"/>
                    <a:pt x="259" y="249"/>
                  </a:cubicBezTo>
                  <a:cubicBezTo>
                    <a:pt x="260" y="244"/>
                    <a:pt x="263" y="239"/>
                    <a:pt x="267" y="236"/>
                  </a:cubicBezTo>
                  <a:cubicBezTo>
                    <a:pt x="270" y="233"/>
                    <a:pt x="274" y="230"/>
                    <a:pt x="278" y="229"/>
                  </a:cubicBezTo>
                  <a:cubicBezTo>
                    <a:pt x="284" y="228"/>
                    <a:pt x="283" y="235"/>
                    <a:pt x="282" y="239"/>
                  </a:cubicBezTo>
                  <a:cubicBezTo>
                    <a:pt x="274" y="243"/>
                    <a:pt x="266" y="249"/>
                    <a:pt x="261" y="256"/>
                  </a:cubicBezTo>
                  <a:cubicBezTo>
                    <a:pt x="260" y="256"/>
                    <a:pt x="259" y="256"/>
                    <a:pt x="258" y="257"/>
                  </a:cubicBezTo>
                  <a:close/>
                  <a:moveTo>
                    <a:pt x="302" y="266"/>
                  </a:moveTo>
                  <a:cubicBezTo>
                    <a:pt x="303" y="267"/>
                    <a:pt x="305" y="269"/>
                    <a:pt x="307" y="271"/>
                  </a:cubicBezTo>
                  <a:cubicBezTo>
                    <a:pt x="306" y="272"/>
                    <a:pt x="305" y="273"/>
                    <a:pt x="303" y="273"/>
                  </a:cubicBezTo>
                  <a:cubicBezTo>
                    <a:pt x="295" y="278"/>
                    <a:pt x="282" y="277"/>
                    <a:pt x="273" y="275"/>
                  </a:cubicBezTo>
                  <a:cubicBezTo>
                    <a:pt x="258" y="272"/>
                    <a:pt x="266" y="259"/>
                    <a:pt x="274" y="253"/>
                  </a:cubicBezTo>
                  <a:cubicBezTo>
                    <a:pt x="280" y="248"/>
                    <a:pt x="286" y="245"/>
                    <a:pt x="293" y="242"/>
                  </a:cubicBezTo>
                  <a:cubicBezTo>
                    <a:pt x="293" y="242"/>
                    <a:pt x="293" y="242"/>
                    <a:pt x="294" y="242"/>
                  </a:cubicBezTo>
                  <a:cubicBezTo>
                    <a:pt x="302" y="241"/>
                    <a:pt x="307" y="250"/>
                    <a:pt x="309" y="256"/>
                  </a:cubicBezTo>
                  <a:cubicBezTo>
                    <a:pt x="310" y="259"/>
                    <a:pt x="311" y="261"/>
                    <a:pt x="311" y="264"/>
                  </a:cubicBezTo>
                  <a:cubicBezTo>
                    <a:pt x="309" y="263"/>
                    <a:pt x="308" y="262"/>
                    <a:pt x="307" y="261"/>
                  </a:cubicBezTo>
                  <a:cubicBezTo>
                    <a:pt x="303" y="257"/>
                    <a:pt x="298" y="263"/>
                    <a:pt x="302" y="266"/>
                  </a:cubicBezTo>
                  <a:close/>
                  <a:moveTo>
                    <a:pt x="433" y="149"/>
                  </a:moveTo>
                  <a:cubicBezTo>
                    <a:pt x="415" y="142"/>
                    <a:pt x="401" y="130"/>
                    <a:pt x="399" y="111"/>
                  </a:cubicBezTo>
                  <a:cubicBezTo>
                    <a:pt x="405" y="116"/>
                    <a:pt x="416" y="117"/>
                    <a:pt x="424" y="118"/>
                  </a:cubicBezTo>
                  <a:cubicBezTo>
                    <a:pt x="435" y="118"/>
                    <a:pt x="459" y="120"/>
                    <a:pt x="455" y="104"/>
                  </a:cubicBezTo>
                  <a:cubicBezTo>
                    <a:pt x="455" y="101"/>
                    <a:pt x="451" y="100"/>
                    <a:pt x="450" y="103"/>
                  </a:cubicBezTo>
                  <a:cubicBezTo>
                    <a:pt x="448" y="109"/>
                    <a:pt x="447" y="110"/>
                    <a:pt x="442" y="110"/>
                  </a:cubicBezTo>
                  <a:cubicBezTo>
                    <a:pt x="436" y="111"/>
                    <a:pt x="431" y="111"/>
                    <a:pt x="425" y="111"/>
                  </a:cubicBezTo>
                  <a:cubicBezTo>
                    <a:pt x="418" y="110"/>
                    <a:pt x="402" y="109"/>
                    <a:pt x="401" y="101"/>
                  </a:cubicBezTo>
                  <a:cubicBezTo>
                    <a:pt x="401" y="99"/>
                    <a:pt x="400" y="99"/>
                    <a:pt x="399" y="98"/>
                  </a:cubicBezTo>
                  <a:cubicBezTo>
                    <a:pt x="399" y="80"/>
                    <a:pt x="404" y="62"/>
                    <a:pt x="411" y="45"/>
                  </a:cubicBezTo>
                  <a:cubicBezTo>
                    <a:pt x="417" y="29"/>
                    <a:pt x="437" y="20"/>
                    <a:pt x="452" y="16"/>
                  </a:cubicBezTo>
                  <a:cubicBezTo>
                    <a:pt x="465" y="13"/>
                    <a:pt x="478" y="14"/>
                    <a:pt x="490" y="19"/>
                  </a:cubicBezTo>
                  <a:cubicBezTo>
                    <a:pt x="490" y="21"/>
                    <a:pt x="491" y="22"/>
                    <a:pt x="493" y="23"/>
                  </a:cubicBezTo>
                  <a:cubicBezTo>
                    <a:pt x="496" y="23"/>
                    <a:pt x="498" y="23"/>
                    <a:pt x="500" y="24"/>
                  </a:cubicBezTo>
                  <a:cubicBezTo>
                    <a:pt x="500" y="24"/>
                    <a:pt x="500" y="24"/>
                    <a:pt x="501" y="24"/>
                  </a:cubicBezTo>
                  <a:cubicBezTo>
                    <a:pt x="501" y="25"/>
                    <a:pt x="501" y="25"/>
                    <a:pt x="502" y="25"/>
                  </a:cubicBezTo>
                  <a:cubicBezTo>
                    <a:pt x="530" y="35"/>
                    <a:pt x="538" y="72"/>
                    <a:pt x="533" y="98"/>
                  </a:cubicBezTo>
                  <a:cubicBezTo>
                    <a:pt x="529" y="119"/>
                    <a:pt x="516" y="139"/>
                    <a:pt x="498" y="149"/>
                  </a:cubicBezTo>
                  <a:cubicBezTo>
                    <a:pt x="482" y="158"/>
                    <a:pt x="460" y="158"/>
                    <a:pt x="442" y="152"/>
                  </a:cubicBezTo>
                  <a:cubicBezTo>
                    <a:pt x="442" y="152"/>
                    <a:pt x="441" y="151"/>
                    <a:pt x="439" y="151"/>
                  </a:cubicBezTo>
                  <a:cubicBezTo>
                    <a:pt x="439" y="151"/>
                    <a:pt x="439" y="151"/>
                    <a:pt x="439" y="151"/>
                  </a:cubicBezTo>
                  <a:cubicBezTo>
                    <a:pt x="437" y="150"/>
                    <a:pt x="435" y="150"/>
                    <a:pt x="433" y="149"/>
                  </a:cubicBezTo>
                  <a:close/>
                  <a:moveTo>
                    <a:pt x="466" y="362"/>
                  </a:moveTo>
                  <a:cubicBezTo>
                    <a:pt x="466" y="362"/>
                    <a:pt x="465" y="362"/>
                    <a:pt x="465" y="362"/>
                  </a:cubicBezTo>
                  <a:cubicBezTo>
                    <a:pt x="463" y="361"/>
                    <a:pt x="461" y="362"/>
                    <a:pt x="461" y="363"/>
                  </a:cubicBezTo>
                  <a:cubicBezTo>
                    <a:pt x="457" y="364"/>
                    <a:pt x="453" y="363"/>
                    <a:pt x="449" y="363"/>
                  </a:cubicBezTo>
                  <a:cubicBezTo>
                    <a:pt x="439" y="361"/>
                    <a:pt x="431" y="357"/>
                    <a:pt x="424" y="351"/>
                  </a:cubicBezTo>
                  <a:cubicBezTo>
                    <a:pt x="424" y="351"/>
                    <a:pt x="424" y="350"/>
                    <a:pt x="423" y="350"/>
                  </a:cubicBezTo>
                  <a:cubicBezTo>
                    <a:pt x="422" y="349"/>
                    <a:pt x="422" y="349"/>
                    <a:pt x="421" y="349"/>
                  </a:cubicBezTo>
                  <a:cubicBezTo>
                    <a:pt x="416" y="344"/>
                    <a:pt x="412" y="339"/>
                    <a:pt x="408" y="333"/>
                  </a:cubicBezTo>
                  <a:cubicBezTo>
                    <a:pt x="397" y="313"/>
                    <a:pt x="400" y="289"/>
                    <a:pt x="406" y="269"/>
                  </a:cubicBezTo>
                  <a:cubicBezTo>
                    <a:pt x="412" y="249"/>
                    <a:pt x="421" y="231"/>
                    <a:pt x="427" y="212"/>
                  </a:cubicBezTo>
                  <a:cubicBezTo>
                    <a:pt x="429" y="204"/>
                    <a:pt x="430" y="195"/>
                    <a:pt x="432" y="187"/>
                  </a:cubicBezTo>
                  <a:cubicBezTo>
                    <a:pt x="433" y="180"/>
                    <a:pt x="435" y="172"/>
                    <a:pt x="438" y="166"/>
                  </a:cubicBezTo>
                  <a:cubicBezTo>
                    <a:pt x="438" y="165"/>
                    <a:pt x="439" y="164"/>
                    <a:pt x="439" y="163"/>
                  </a:cubicBezTo>
                  <a:cubicBezTo>
                    <a:pt x="440" y="162"/>
                    <a:pt x="440" y="161"/>
                    <a:pt x="441" y="160"/>
                  </a:cubicBezTo>
                  <a:cubicBezTo>
                    <a:pt x="456" y="164"/>
                    <a:pt x="472" y="164"/>
                    <a:pt x="488" y="161"/>
                  </a:cubicBezTo>
                  <a:cubicBezTo>
                    <a:pt x="488" y="161"/>
                    <a:pt x="488" y="161"/>
                    <a:pt x="488" y="161"/>
                  </a:cubicBezTo>
                  <a:cubicBezTo>
                    <a:pt x="499" y="179"/>
                    <a:pt x="502" y="199"/>
                    <a:pt x="504" y="220"/>
                  </a:cubicBezTo>
                  <a:cubicBezTo>
                    <a:pt x="505" y="232"/>
                    <a:pt x="507" y="245"/>
                    <a:pt x="508" y="257"/>
                  </a:cubicBezTo>
                  <a:cubicBezTo>
                    <a:pt x="507" y="254"/>
                    <a:pt x="506" y="251"/>
                    <a:pt x="505" y="248"/>
                  </a:cubicBezTo>
                  <a:cubicBezTo>
                    <a:pt x="497" y="227"/>
                    <a:pt x="491" y="205"/>
                    <a:pt x="480" y="185"/>
                  </a:cubicBezTo>
                  <a:cubicBezTo>
                    <a:pt x="478" y="182"/>
                    <a:pt x="473" y="184"/>
                    <a:pt x="475" y="188"/>
                  </a:cubicBezTo>
                  <a:cubicBezTo>
                    <a:pt x="482" y="205"/>
                    <a:pt x="488" y="222"/>
                    <a:pt x="494" y="239"/>
                  </a:cubicBezTo>
                  <a:cubicBezTo>
                    <a:pt x="499" y="253"/>
                    <a:pt x="505" y="268"/>
                    <a:pt x="510" y="282"/>
                  </a:cubicBezTo>
                  <a:cubicBezTo>
                    <a:pt x="510" y="314"/>
                    <a:pt x="499" y="356"/>
                    <a:pt x="466" y="362"/>
                  </a:cubicBezTo>
                  <a:close/>
                  <a:moveTo>
                    <a:pt x="532" y="426"/>
                  </a:moveTo>
                  <a:cubicBezTo>
                    <a:pt x="530" y="431"/>
                    <a:pt x="525" y="437"/>
                    <a:pt x="519" y="441"/>
                  </a:cubicBezTo>
                  <a:cubicBezTo>
                    <a:pt x="516" y="443"/>
                    <a:pt x="515" y="434"/>
                    <a:pt x="515" y="432"/>
                  </a:cubicBezTo>
                  <a:cubicBezTo>
                    <a:pt x="513" y="425"/>
                    <a:pt x="513" y="417"/>
                    <a:pt x="511" y="410"/>
                  </a:cubicBezTo>
                  <a:cubicBezTo>
                    <a:pt x="509" y="404"/>
                    <a:pt x="503" y="399"/>
                    <a:pt x="510" y="392"/>
                  </a:cubicBezTo>
                  <a:cubicBezTo>
                    <a:pt x="513" y="389"/>
                    <a:pt x="516" y="386"/>
                    <a:pt x="520" y="383"/>
                  </a:cubicBezTo>
                  <a:cubicBezTo>
                    <a:pt x="520" y="384"/>
                    <a:pt x="520" y="384"/>
                    <a:pt x="520" y="384"/>
                  </a:cubicBezTo>
                  <a:cubicBezTo>
                    <a:pt x="520" y="387"/>
                    <a:pt x="523" y="388"/>
                    <a:pt x="525" y="387"/>
                  </a:cubicBezTo>
                  <a:cubicBezTo>
                    <a:pt x="525" y="387"/>
                    <a:pt x="525" y="387"/>
                    <a:pt x="525" y="387"/>
                  </a:cubicBezTo>
                  <a:cubicBezTo>
                    <a:pt x="535" y="398"/>
                    <a:pt x="540" y="411"/>
                    <a:pt x="532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3" name="Freeform 8"/>
            <p:cNvSpPr/>
            <p:nvPr>
              <p:custDataLst>
                <p:tags r:id="rId18"/>
              </p:custDataLst>
            </p:nvPr>
          </p:nvSpPr>
          <p:spPr bwMode="auto">
            <a:xfrm>
              <a:off x="6949668" y="2495998"/>
              <a:ext cx="85367" cy="91769"/>
            </a:xfrm>
            <a:custGeom>
              <a:avLst/>
              <a:gdLst>
                <a:gd name="T0" fmla="*/ 16 w 17"/>
                <a:gd name="T1" fmla="*/ 3 h 18"/>
                <a:gd name="T2" fmla="*/ 12 w 17"/>
                <a:gd name="T3" fmla="*/ 0 h 18"/>
                <a:gd name="T4" fmla="*/ 2 w 17"/>
                <a:gd name="T5" fmla="*/ 5 h 18"/>
                <a:gd name="T6" fmla="*/ 2 w 17"/>
                <a:gd name="T7" fmla="*/ 7 h 18"/>
                <a:gd name="T8" fmla="*/ 1 w 17"/>
                <a:gd name="T9" fmla="*/ 13 h 18"/>
                <a:gd name="T10" fmla="*/ 1 w 17"/>
                <a:gd name="T11" fmla="*/ 13 h 18"/>
                <a:gd name="T12" fmla="*/ 1 w 17"/>
                <a:gd name="T13" fmla="*/ 15 h 18"/>
                <a:gd name="T14" fmla="*/ 5 w 17"/>
                <a:gd name="T15" fmla="*/ 18 h 18"/>
                <a:gd name="T16" fmla="*/ 7 w 17"/>
                <a:gd name="T17" fmla="*/ 18 h 18"/>
                <a:gd name="T18" fmla="*/ 9 w 17"/>
                <a:gd name="T19" fmla="*/ 17 h 18"/>
                <a:gd name="T20" fmla="*/ 15 w 17"/>
                <a:gd name="T21" fmla="*/ 14 h 18"/>
                <a:gd name="T22" fmla="*/ 16 w 17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8">
                  <a:moveTo>
                    <a:pt x="16" y="3"/>
                  </a:moveTo>
                  <a:cubicBezTo>
                    <a:pt x="15" y="1"/>
                    <a:pt x="14" y="0"/>
                    <a:pt x="12" y="0"/>
                  </a:cubicBezTo>
                  <a:cubicBezTo>
                    <a:pt x="8" y="1"/>
                    <a:pt x="5" y="2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9"/>
                    <a:pt x="0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1" y="17"/>
                    <a:pt x="3" y="18"/>
                    <a:pt x="5" y="18"/>
                  </a:cubicBezTo>
                  <a:cubicBezTo>
                    <a:pt x="5" y="18"/>
                    <a:pt x="6" y="18"/>
                    <a:pt x="7" y="18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4" name="Freeform 9"/>
            <p:cNvSpPr/>
            <p:nvPr>
              <p:custDataLst>
                <p:tags r:id="rId19"/>
              </p:custDataLst>
            </p:nvPr>
          </p:nvSpPr>
          <p:spPr bwMode="auto">
            <a:xfrm>
              <a:off x="5590202" y="2101176"/>
              <a:ext cx="994523" cy="958243"/>
            </a:xfrm>
            <a:custGeom>
              <a:avLst/>
              <a:gdLst>
                <a:gd name="T0" fmla="*/ 191 w 196"/>
                <a:gd name="T1" fmla="*/ 52 h 189"/>
                <a:gd name="T2" fmla="*/ 158 w 196"/>
                <a:gd name="T3" fmla="*/ 8 h 189"/>
                <a:gd name="T4" fmla="*/ 108 w 196"/>
                <a:gd name="T5" fmla="*/ 0 h 189"/>
                <a:gd name="T6" fmla="*/ 31 w 196"/>
                <a:gd name="T7" fmla="*/ 50 h 189"/>
                <a:gd name="T8" fmla="*/ 38 w 196"/>
                <a:gd name="T9" fmla="*/ 117 h 189"/>
                <a:gd name="T10" fmla="*/ 4 w 196"/>
                <a:gd name="T11" fmla="*/ 169 h 189"/>
                <a:gd name="T12" fmla="*/ 8 w 196"/>
                <a:gd name="T13" fmla="*/ 176 h 189"/>
                <a:gd name="T14" fmla="*/ 45 w 196"/>
                <a:gd name="T15" fmla="*/ 126 h 189"/>
                <a:gd name="T16" fmla="*/ 40 w 196"/>
                <a:gd name="T17" fmla="*/ 40 h 189"/>
                <a:gd name="T18" fmla="*/ 142 w 196"/>
                <a:gd name="T19" fmla="*/ 11 h 189"/>
                <a:gd name="T20" fmla="*/ 189 w 196"/>
                <a:gd name="T21" fmla="*/ 118 h 189"/>
                <a:gd name="T22" fmla="*/ 181 w 196"/>
                <a:gd name="T23" fmla="*/ 158 h 189"/>
                <a:gd name="T24" fmla="*/ 144 w 196"/>
                <a:gd name="T25" fmla="*/ 178 h 189"/>
                <a:gd name="T26" fmla="*/ 103 w 196"/>
                <a:gd name="T27" fmla="*/ 181 h 189"/>
                <a:gd name="T28" fmla="*/ 53 w 196"/>
                <a:gd name="T29" fmla="*/ 179 h 189"/>
                <a:gd name="T30" fmla="*/ 16 w 196"/>
                <a:gd name="T31" fmla="*/ 175 h 189"/>
                <a:gd name="T32" fmla="*/ 14 w 196"/>
                <a:gd name="T33" fmla="*/ 175 h 189"/>
                <a:gd name="T34" fmla="*/ 12 w 196"/>
                <a:gd name="T35" fmla="*/ 175 h 189"/>
                <a:gd name="T36" fmla="*/ 11 w 196"/>
                <a:gd name="T37" fmla="*/ 181 h 189"/>
                <a:gd name="T38" fmla="*/ 106 w 196"/>
                <a:gd name="T39" fmla="*/ 188 h 189"/>
                <a:gd name="T40" fmla="*/ 175 w 196"/>
                <a:gd name="T41" fmla="*/ 175 h 189"/>
                <a:gd name="T42" fmla="*/ 196 w 196"/>
                <a:gd name="T43" fmla="*/ 113 h 189"/>
                <a:gd name="T44" fmla="*/ 191 w 196"/>
                <a:gd name="T45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189">
                  <a:moveTo>
                    <a:pt x="191" y="52"/>
                  </a:moveTo>
                  <a:cubicBezTo>
                    <a:pt x="186" y="34"/>
                    <a:pt x="175" y="17"/>
                    <a:pt x="158" y="8"/>
                  </a:cubicBezTo>
                  <a:cubicBezTo>
                    <a:pt x="144" y="1"/>
                    <a:pt x="124" y="0"/>
                    <a:pt x="108" y="0"/>
                  </a:cubicBezTo>
                  <a:cubicBezTo>
                    <a:pt x="75" y="0"/>
                    <a:pt x="34" y="11"/>
                    <a:pt x="31" y="50"/>
                  </a:cubicBezTo>
                  <a:cubicBezTo>
                    <a:pt x="30" y="73"/>
                    <a:pt x="39" y="94"/>
                    <a:pt x="38" y="117"/>
                  </a:cubicBezTo>
                  <a:cubicBezTo>
                    <a:pt x="37" y="142"/>
                    <a:pt x="23" y="156"/>
                    <a:pt x="4" y="169"/>
                  </a:cubicBezTo>
                  <a:cubicBezTo>
                    <a:pt x="0" y="172"/>
                    <a:pt x="4" y="178"/>
                    <a:pt x="8" y="176"/>
                  </a:cubicBezTo>
                  <a:cubicBezTo>
                    <a:pt x="25" y="163"/>
                    <a:pt x="43" y="149"/>
                    <a:pt x="45" y="126"/>
                  </a:cubicBezTo>
                  <a:cubicBezTo>
                    <a:pt x="47" y="98"/>
                    <a:pt x="33" y="68"/>
                    <a:pt x="40" y="40"/>
                  </a:cubicBezTo>
                  <a:cubicBezTo>
                    <a:pt x="50" y="1"/>
                    <a:pt x="112" y="5"/>
                    <a:pt x="142" y="11"/>
                  </a:cubicBezTo>
                  <a:cubicBezTo>
                    <a:pt x="190" y="21"/>
                    <a:pt x="189" y="79"/>
                    <a:pt x="189" y="118"/>
                  </a:cubicBezTo>
                  <a:cubicBezTo>
                    <a:pt x="189" y="132"/>
                    <a:pt x="188" y="146"/>
                    <a:pt x="181" y="158"/>
                  </a:cubicBezTo>
                  <a:cubicBezTo>
                    <a:pt x="174" y="171"/>
                    <a:pt x="158" y="176"/>
                    <a:pt x="144" y="178"/>
                  </a:cubicBezTo>
                  <a:cubicBezTo>
                    <a:pt x="130" y="181"/>
                    <a:pt x="116" y="180"/>
                    <a:pt x="103" y="181"/>
                  </a:cubicBezTo>
                  <a:cubicBezTo>
                    <a:pt x="86" y="181"/>
                    <a:pt x="70" y="181"/>
                    <a:pt x="53" y="179"/>
                  </a:cubicBezTo>
                  <a:cubicBezTo>
                    <a:pt x="41" y="178"/>
                    <a:pt x="28" y="177"/>
                    <a:pt x="16" y="175"/>
                  </a:cubicBezTo>
                  <a:cubicBezTo>
                    <a:pt x="15" y="175"/>
                    <a:pt x="14" y="175"/>
                    <a:pt x="14" y="175"/>
                  </a:cubicBezTo>
                  <a:cubicBezTo>
                    <a:pt x="13" y="175"/>
                    <a:pt x="12" y="175"/>
                    <a:pt x="12" y="175"/>
                  </a:cubicBezTo>
                  <a:cubicBezTo>
                    <a:pt x="7" y="175"/>
                    <a:pt x="7" y="181"/>
                    <a:pt x="11" y="181"/>
                  </a:cubicBezTo>
                  <a:cubicBezTo>
                    <a:pt x="42" y="186"/>
                    <a:pt x="74" y="189"/>
                    <a:pt x="106" y="188"/>
                  </a:cubicBezTo>
                  <a:cubicBezTo>
                    <a:pt x="128" y="187"/>
                    <a:pt x="155" y="188"/>
                    <a:pt x="175" y="175"/>
                  </a:cubicBezTo>
                  <a:cubicBezTo>
                    <a:pt x="196" y="160"/>
                    <a:pt x="196" y="136"/>
                    <a:pt x="196" y="113"/>
                  </a:cubicBezTo>
                  <a:cubicBezTo>
                    <a:pt x="196" y="92"/>
                    <a:pt x="196" y="72"/>
                    <a:pt x="191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5" name="Freeform 10"/>
            <p:cNvSpPr/>
            <p:nvPr>
              <p:custDataLst>
                <p:tags r:id="rId20"/>
              </p:custDataLst>
            </p:nvPr>
          </p:nvSpPr>
          <p:spPr bwMode="auto">
            <a:xfrm>
              <a:off x="5965816" y="2248434"/>
              <a:ext cx="264637" cy="59757"/>
            </a:xfrm>
            <a:custGeom>
              <a:avLst/>
              <a:gdLst>
                <a:gd name="T0" fmla="*/ 51 w 52"/>
                <a:gd name="T1" fmla="*/ 5 h 12"/>
                <a:gd name="T2" fmla="*/ 34 w 52"/>
                <a:gd name="T3" fmla="*/ 4 h 12"/>
                <a:gd name="T4" fmla="*/ 5 w 52"/>
                <a:gd name="T5" fmla="*/ 2 h 12"/>
                <a:gd name="T6" fmla="*/ 1 w 52"/>
                <a:gd name="T7" fmla="*/ 4 h 12"/>
                <a:gd name="T8" fmla="*/ 19 w 52"/>
                <a:gd name="T9" fmla="*/ 11 h 12"/>
                <a:gd name="T10" fmla="*/ 51 w 52"/>
                <a:gd name="T11" fmla="*/ 8 h 12"/>
                <a:gd name="T12" fmla="*/ 51 w 52"/>
                <a:gd name="T1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2">
                  <a:moveTo>
                    <a:pt x="51" y="5"/>
                  </a:moveTo>
                  <a:cubicBezTo>
                    <a:pt x="46" y="2"/>
                    <a:pt x="39" y="4"/>
                    <a:pt x="34" y="4"/>
                  </a:cubicBezTo>
                  <a:cubicBezTo>
                    <a:pt x="27" y="5"/>
                    <a:pt x="9" y="8"/>
                    <a:pt x="5" y="2"/>
                  </a:cubicBezTo>
                  <a:cubicBezTo>
                    <a:pt x="4" y="0"/>
                    <a:pt x="0" y="2"/>
                    <a:pt x="1" y="4"/>
                  </a:cubicBezTo>
                  <a:cubicBezTo>
                    <a:pt x="3" y="11"/>
                    <a:pt x="13" y="11"/>
                    <a:pt x="19" y="11"/>
                  </a:cubicBezTo>
                  <a:cubicBezTo>
                    <a:pt x="28" y="11"/>
                    <a:pt x="43" y="12"/>
                    <a:pt x="51" y="8"/>
                  </a:cubicBezTo>
                  <a:cubicBezTo>
                    <a:pt x="52" y="7"/>
                    <a:pt x="52" y="5"/>
                    <a:pt x="5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6" name="Freeform 11"/>
            <p:cNvSpPr/>
            <p:nvPr>
              <p:custDataLst>
                <p:tags r:id="rId21"/>
              </p:custDataLst>
            </p:nvPr>
          </p:nvSpPr>
          <p:spPr bwMode="auto">
            <a:xfrm>
              <a:off x="5925267" y="2340203"/>
              <a:ext cx="426834" cy="44818"/>
            </a:xfrm>
            <a:custGeom>
              <a:avLst/>
              <a:gdLst>
                <a:gd name="T0" fmla="*/ 80 w 84"/>
                <a:gd name="T1" fmla="*/ 2 h 9"/>
                <a:gd name="T2" fmla="*/ 44 w 84"/>
                <a:gd name="T3" fmla="*/ 1 h 9"/>
                <a:gd name="T4" fmla="*/ 2 w 84"/>
                <a:gd name="T5" fmla="*/ 3 h 9"/>
                <a:gd name="T6" fmla="*/ 3 w 84"/>
                <a:gd name="T7" fmla="*/ 7 h 9"/>
                <a:gd name="T8" fmla="*/ 40 w 84"/>
                <a:gd name="T9" fmla="*/ 8 h 9"/>
                <a:gd name="T10" fmla="*/ 80 w 84"/>
                <a:gd name="T11" fmla="*/ 8 h 9"/>
                <a:gd name="T12" fmla="*/ 80 w 84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9">
                  <a:moveTo>
                    <a:pt x="80" y="2"/>
                  </a:moveTo>
                  <a:cubicBezTo>
                    <a:pt x="68" y="0"/>
                    <a:pt x="56" y="1"/>
                    <a:pt x="44" y="1"/>
                  </a:cubicBezTo>
                  <a:cubicBezTo>
                    <a:pt x="30" y="2"/>
                    <a:pt x="16" y="1"/>
                    <a:pt x="2" y="3"/>
                  </a:cubicBezTo>
                  <a:cubicBezTo>
                    <a:pt x="0" y="3"/>
                    <a:pt x="1" y="6"/>
                    <a:pt x="3" y="7"/>
                  </a:cubicBezTo>
                  <a:cubicBezTo>
                    <a:pt x="15" y="8"/>
                    <a:pt x="28" y="8"/>
                    <a:pt x="40" y="8"/>
                  </a:cubicBezTo>
                  <a:cubicBezTo>
                    <a:pt x="54" y="8"/>
                    <a:pt x="68" y="9"/>
                    <a:pt x="80" y="8"/>
                  </a:cubicBezTo>
                  <a:cubicBezTo>
                    <a:pt x="84" y="7"/>
                    <a:pt x="83" y="2"/>
                    <a:pt x="8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7" name="Freeform 12"/>
            <p:cNvSpPr/>
            <p:nvPr>
              <p:custDataLst>
                <p:tags r:id="rId22"/>
              </p:custDataLst>
            </p:nvPr>
          </p:nvSpPr>
          <p:spPr bwMode="auto">
            <a:xfrm>
              <a:off x="5910328" y="2425570"/>
              <a:ext cx="497261" cy="40549"/>
            </a:xfrm>
            <a:custGeom>
              <a:avLst/>
              <a:gdLst>
                <a:gd name="T0" fmla="*/ 94 w 98"/>
                <a:gd name="T1" fmla="*/ 1 h 8"/>
                <a:gd name="T2" fmla="*/ 3 w 98"/>
                <a:gd name="T3" fmla="*/ 2 h 8"/>
                <a:gd name="T4" fmla="*/ 3 w 98"/>
                <a:gd name="T5" fmla="*/ 6 h 8"/>
                <a:gd name="T6" fmla="*/ 94 w 98"/>
                <a:gd name="T7" fmla="*/ 7 h 8"/>
                <a:gd name="T8" fmla="*/ 94 w 9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8">
                  <a:moveTo>
                    <a:pt x="94" y="1"/>
                  </a:moveTo>
                  <a:cubicBezTo>
                    <a:pt x="64" y="0"/>
                    <a:pt x="33" y="1"/>
                    <a:pt x="3" y="2"/>
                  </a:cubicBezTo>
                  <a:cubicBezTo>
                    <a:pt x="1" y="2"/>
                    <a:pt x="0" y="6"/>
                    <a:pt x="3" y="6"/>
                  </a:cubicBezTo>
                  <a:cubicBezTo>
                    <a:pt x="33" y="7"/>
                    <a:pt x="64" y="8"/>
                    <a:pt x="94" y="7"/>
                  </a:cubicBezTo>
                  <a:cubicBezTo>
                    <a:pt x="98" y="7"/>
                    <a:pt x="98" y="1"/>
                    <a:pt x="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8" name="Freeform 13"/>
            <p:cNvSpPr/>
            <p:nvPr>
              <p:custDataLst>
                <p:tags r:id="rId23"/>
              </p:custDataLst>
            </p:nvPr>
          </p:nvSpPr>
          <p:spPr bwMode="auto">
            <a:xfrm>
              <a:off x="5906059" y="2495998"/>
              <a:ext cx="454578" cy="55488"/>
            </a:xfrm>
            <a:custGeom>
              <a:avLst/>
              <a:gdLst>
                <a:gd name="T0" fmla="*/ 88 w 90"/>
                <a:gd name="T1" fmla="*/ 5 h 11"/>
                <a:gd name="T2" fmla="*/ 49 w 90"/>
                <a:gd name="T3" fmla="*/ 3 h 11"/>
                <a:gd name="T4" fmla="*/ 4 w 90"/>
                <a:gd name="T5" fmla="*/ 4 h 11"/>
                <a:gd name="T6" fmla="*/ 4 w 90"/>
                <a:gd name="T7" fmla="*/ 10 h 11"/>
                <a:gd name="T8" fmla="*/ 49 w 90"/>
                <a:gd name="T9" fmla="*/ 10 h 11"/>
                <a:gd name="T10" fmla="*/ 70 w 90"/>
                <a:gd name="T11" fmla="*/ 10 h 11"/>
                <a:gd name="T12" fmla="*/ 87 w 90"/>
                <a:gd name="T13" fmla="*/ 9 h 11"/>
                <a:gd name="T14" fmla="*/ 88 w 90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11">
                  <a:moveTo>
                    <a:pt x="88" y="5"/>
                  </a:moveTo>
                  <a:cubicBezTo>
                    <a:pt x="77" y="0"/>
                    <a:pt x="61" y="3"/>
                    <a:pt x="49" y="3"/>
                  </a:cubicBezTo>
                  <a:cubicBezTo>
                    <a:pt x="34" y="3"/>
                    <a:pt x="19" y="3"/>
                    <a:pt x="4" y="4"/>
                  </a:cubicBezTo>
                  <a:cubicBezTo>
                    <a:pt x="0" y="4"/>
                    <a:pt x="0" y="10"/>
                    <a:pt x="4" y="10"/>
                  </a:cubicBezTo>
                  <a:cubicBezTo>
                    <a:pt x="19" y="10"/>
                    <a:pt x="34" y="10"/>
                    <a:pt x="49" y="10"/>
                  </a:cubicBezTo>
                  <a:cubicBezTo>
                    <a:pt x="56" y="10"/>
                    <a:pt x="63" y="10"/>
                    <a:pt x="70" y="10"/>
                  </a:cubicBezTo>
                  <a:cubicBezTo>
                    <a:pt x="76" y="10"/>
                    <a:pt x="82" y="11"/>
                    <a:pt x="87" y="9"/>
                  </a:cubicBezTo>
                  <a:cubicBezTo>
                    <a:pt x="89" y="8"/>
                    <a:pt x="90" y="5"/>
                    <a:pt x="8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39" name="Freeform 14"/>
            <p:cNvSpPr/>
            <p:nvPr>
              <p:custDataLst>
                <p:tags r:id="rId24"/>
              </p:custDataLst>
            </p:nvPr>
          </p:nvSpPr>
          <p:spPr bwMode="auto">
            <a:xfrm>
              <a:off x="5910328" y="2632585"/>
              <a:ext cx="456712" cy="46952"/>
            </a:xfrm>
            <a:custGeom>
              <a:avLst/>
              <a:gdLst>
                <a:gd name="T0" fmla="*/ 86 w 90"/>
                <a:gd name="T1" fmla="*/ 1 h 9"/>
                <a:gd name="T2" fmla="*/ 3 w 90"/>
                <a:gd name="T3" fmla="*/ 2 h 9"/>
                <a:gd name="T4" fmla="*/ 3 w 90"/>
                <a:gd name="T5" fmla="*/ 7 h 9"/>
                <a:gd name="T6" fmla="*/ 86 w 90"/>
                <a:gd name="T7" fmla="*/ 8 h 9"/>
                <a:gd name="T8" fmla="*/ 86 w 90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">
                  <a:moveTo>
                    <a:pt x="86" y="1"/>
                  </a:moveTo>
                  <a:cubicBezTo>
                    <a:pt x="59" y="0"/>
                    <a:pt x="31" y="1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1" y="8"/>
                    <a:pt x="58" y="9"/>
                    <a:pt x="86" y="8"/>
                  </a:cubicBezTo>
                  <a:cubicBezTo>
                    <a:pt x="90" y="8"/>
                    <a:pt x="90" y="1"/>
                    <a:pt x="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40" name="Freeform 15"/>
            <p:cNvSpPr/>
            <p:nvPr>
              <p:custDataLst>
                <p:tags r:id="rId25"/>
              </p:custDataLst>
            </p:nvPr>
          </p:nvSpPr>
          <p:spPr bwMode="auto">
            <a:xfrm>
              <a:off x="5976487" y="2713683"/>
              <a:ext cx="384151" cy="46952"/>
            </a:xfrm>
            <a:custGeom>
              <a:avLst/>
              <a:gdLst>
                <a:gd name="T0" fmla="*/ 76 w 76"/>
                <a:gd name="T1" fmla="*/ 5 h 9"/>
                <a:gd name="T2" fmla="*/ 74 w 76"/>
                <a:gd name="T3" fmla="*/ 2 h 9"/>
                <a:gd name="T4" fmla="*/ 71 w 76"/>
                <a:gd name="T5" fmla="*/ 1 h 9"/>
                <a:gd name="T6" fmla="*/ 4 w 76"/>
                <a:gd name="T7" fmla="*/ 1 h 9"/>
                <a:gd name="T8" fmla="*/ 4 w 76"/>
                <a:gd name="T9" fmla="*/ 8 h 9"/>
                <a:gd name="T10" fmla="*/ 72 w 76"/>
                <a:gd name="T11" fmla="*/ 8 h 9"/>
                <a:gd name="T12" fmla="*/ 73 w 76"/>
                <a:gd name="T13" fmla="*/ 8 h 9"/>
                <a:gd name="T14" fmla="*/ 76 w 7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">
                  <a:moveTo>
                    <a:pt x="76" y="5"/>
                  </a:moveTo>
                  <a:cubicBezTo>
                    <a:pt x="76" y="3"/>
                    <a:pt x="75" y="2"/>
                    <a:pt x="74" y="2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49" y="0"/>
                    <a:pt x="26" y="1"/>
                    <a:pt x="4" y="1"/>
                  </a:cubicBezTo>
                  <a:cubicBezTo>
                    <a:pt x="0" y="1"/>
                    <a:pt x="0" y="8"/>
                    <a:pt x="4" y="8"/>
                  </a:cubicBezTo>
                  <a:cubicBezTo>
                    <a:pt x="26" y="8"/>
                    <a:pt x="49" y="9"/>
                    <a:pt x="72" y="8"/>
                  </a:cubicBezTo>
                  <a:cubicBezTo>
                    <a:pt x="72" y="8"/>
                    <a:pt x="73" y="8"/>
                    <a:pt x="73" y="8"/>
                  </a:cubicBezTo>
                  <a:cubicBezTo>
                    <a:pt x="75" y="8"/>
                    <a:pt x="76" y="6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4" name="Freeform 16"/>
            <p:cNvSpPr/>
            <p:nvPr>
              <p:custDataLst>
                <p:tags r:id="rId26"/>
              </p:custDataLst>
            </p:nvPr>
          </p:nvSpPr>
          <p:spPr bwMode="auto">
            <a:xfrm>
              <a:off x="5935938" y="2801184"/>
              <a:ext cx="262503" cy="44818"/>
            </a:xfrm>
            <a:custGeom>
              <a:avLst/>
              <a:gdLst>
                <a:gd name="T0" fmla="*/ 49 w 52"/>
                <a:gd name="T1" fmla="*/ 2 h 9"/>
                <a:gd name="T2" fmla="*/ 27 w 52"/>
                <a:gd name="T3" fmla="*/ 1 h 9"/>
                <a:gd name="T4" fmla="*/ 4 w 52"/>
                <a:gd name="T5" fmla="*/ 1 h 9"/>
                <a:gd name="T6" fmla="*/ 4 w 52"/>
                <a:gd name="T7" fmla="*/ 7 h 9"/>
                <a:gd name="T8" fmla="*/ 27 w 52"/>
                <a:gd name="T9" fmla="*/ 8 h 9"/>
                <a:gd name="T10" fmla="*/ 48 w 52"/>
                <a:gd name="T11" fmla="*/ 7 h 9"/>
                <a:gd name="T12" fmla="*/ 49 w 5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9">
                  <a:moveTo>
                    <a:pt x="49" y="2"/>
                  </a:moveTo>
                  <a:cubicBezTo>
                    <a:pt x="42" y="0"/>
                    <a:pt x="34" y="1"/>
                    <a:pt x="27" y="1"/>
                  </a:cubicBezTo>
                  <a:cubicBezTo>
                    <a:pt x="19" y="1"/>
                    <a:pt x="12" y="1"/>
                    <a:pt x="4" y="1"/>
                  </a:cubicBezTo>
                  <a:cubicBezTo>
                    <a:pt x="0" y="1"/>
                    <a:pt x="0" y="7"/>
                    <a:pt x="4" y="7"/>
                  </a:cubicBezTo>
                  <a:cubicBezTo>
                    <a:pt x="11" y="8"/>
                    <a:pt x="19" y="8"/>
                    <a:pt x="27" y="8"/>
                  </a:cubicBezTo>
                  <a:cubicBezTo>
                    <a:pt x="34" y="8"/>
                    <a:pt x="41" y="9"/>
                    <a:pt x="48" y="7"/>
                  </a:cubicBezTo>
                  <a:cubicBezTo>
                    <a:pt x="51" y="6"/>
                    <a:pt x="52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  <p:sp>
          <p:nvSpPr>
            <p:cNvPr id="65" name="Freeform 17"/>
            <p:cNvSpPr/>
            <p:nvPr>
              <p:custDataLst>
                <p:tags r:id="rId27"/>
              </p:custDataLst>
            </p:nvPr>
          </p:nvSpPr>
          <p:spPr bwMode="auto">
            <a:xfrm>
              <a:off x="5935938" y="2856673"/>
              <a:ext cx="221954" cy="44818"/>
            </a:xfrm>
            <a:custGeom>
              <a:avLst/>
              <a:gdLst>
                <a:gd name="T0" fmla="*/ 40 w 44"/>
                <a:gd name="T1" fmla="*/ 1 h 9"/>
                <a:gd name="T2" fmla="*/ 1 w 44"/>
                <a:gd name="T3" fmla="*/ 6 h 9"/>
                <a:gd name="T4" fmla="*/ 1 w 44"/>
                <a:gd name="T5" fmla="*/ 8 h 9"/>
                <a:gd name="T6" fmla="*/ 39 w 44"/>
                <a:gd name="T7" fmla="*/ 8 h 9"/>
                <a:gd name="T8" fmla="*/ 40 w 4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9">
                  <a:moveTo>
                    <a:pt x="40" y="1"/>
                  </a:moveTo>
                  <a:cubicBezTo>
                    <a:pt x="27" y="1"/>
                    <a:pt x="12" y="0"/>
                    <a:pt x="1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3" y="9"/>
                    <a:pt x="26" y="8"/>
                    <a:pt x="39" y="8"/>
                  </a:cubicBezTo>
                  <a:cubicBezTo>
                    <a:pt x="44" y="8"/>
                    <a:pt x="44" y="1"/>
                    <a:pt x="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31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8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27" name="任意多边形 97"/>
          <p:cNvSpPr/>
          <p:nvPr userDrawn="1">
            <p:custDataLst>
              <p:tags r:id="rId29"/>
            </p:custDataLst>
          </p:nvPr>
        </p:nvSpPr>
        <p:spPr>
          <a:xfrm flipH="1" flipV="1">
            <a:off x="405843" y="6107387"/>
            <a:ext cx="240672" cy="4020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-1" fmla="*/ 257175 w 647700"/>
              <a:gd name="connsiteY0-2" fmla="*/ 1181158 h 1209733"/>
              <a:gd name="connsiteX1-3" fmla="*/ 219075 w 647700"/>
              <a:gd name="connsiteY1-4" fmla="*/ 800158 h 1209733"/>
              <a:gd name="connsiteX2-5" fmla="*/ 0 w 647700"/>
              <a:gd name="connsiteY2-6" fmla="*/ 590608 h 1209733"/>
              <a:gd name="connsiteX3-7" fmla="*/ 266700 w 647700"/>
              <a:gd name="connsiteY3-8" fmla="*/ 504883 h 1209733"/>
              <a:gd name="connsiteX4-9" fmla="*/ 361950 w 647700"/>
              <a:gd name="connsiteY4-10" fmla="*/ 58 h 1209733"/>
              <a:gd name="connsiteX5-11" fmla="*/ 438150 w 647700"/>
              <a:gd name="connsiteY5-12" fmla="*/ 581083 h 1209733"/>
              <a:gd name="connsiteX6-13" fmla="*/ 647700 w 647700"/>
              <a:gd name="connsiteY6-14" fmla="*/ 657283 h 1209733"/>
              <a:gd name="connsiteX7-15" fmla="*/ 390525 w 647700"/>
              <a:gd name="connsiteY7-16" fmla="*/ 771583 h 1209733"/>
              <a:gd name="connsiteX8-17" fmla="*/ 314325 w 647700"/>
              <a:gd name="connsiteY8-18" fmla="*/ 1209733 h 1209733"/>
              <a:gd name="connsiteX0-19" fmla="*/ 257175 w 647700"/>
              <a:gd name="connsiteY0-20" fmla="*/ 1181158 h 1209733"/>
              <a:gd name="connsiteX1-21" fmla="*/ 219075 w 647700"/>
              <a:gd name="connsiteY1-22" fmla="*/ 800158 h 1209733"/>
              <a:gd name="connsiteX2-23" fmla="*/ 0 w 647700"/>
              <a:gd name="connsiteY2-24" fmla="*/ 590608 h 1209733"/>
              <a:gd name="connsiteX3-25" fmla="*/ 266700 w 647700"/>
              <a:gd name="connsiteY3-26" fmla="*/ 504883 h 1209733"/>
              <a:gd name="connsiteX4-27" fmla="*/ 361950 w 647700"/>
              <a:gd name="connsiteY4-28" fmla="*/ 58 h 1209733"/>
              <a:gd name="connsiteX5-29" fmla="*/ 438150 w 647700"/>
              <a:gd name="connsiteY5-30" fmla="*/ 581083 h 1209733"/>
              <a:gd name="connsiteX6-31" fmla="*/ 647700 w 647700"/>
              <a:gd name="connsiteY6-32" fmla="*/ 657283 h 1209733"/>
              <a:gd name="connsiteX7-33" fmla="*/ 390525 w 647700"/>
              <a:gd name="connsiteY7-34" fmla="*/ 771583 h 1209733"/>
              <a:gd name="connsiteX8-35" fmla="*/ 314325 w 647700"/>
              <a:gd name="connsiteY8-36" fmla="*/ 1209733 h 1209733"/>
              <a:gd name="connsiteX0-37" fmla="*/ 161925 w 552450"/>
              <a:gd name="connsiteY0-38" fmla="*/ 1181173 h 1209748"/>
              <a:gd name="connsiteX1-39" fmla="*/ 123825 w 552450"/>
              <a:gd name="connsiteY1-40" fmla="*/ 800173 h 1209748"/>
              <a:gd name="connsiteX2-41" fmla="*/ 0 w 552450"/>
              <a:gd name="connsiteY2-42" fmla="*/ 638248 h 1209748"/>
              <a:gd name="connsiteX3-43" fmla="*/ 171450 w 552450"/>
              <a:gd name="connsiteY3-44" fmla="*/ 504898 h 1209748"/>
              <a:gd name="connsiteX4-45" fmla="*/ 266700 w 552450"/>
              <a:gd name="connsiteY4-46" fmla="*/ 73 h 1209748"/>
              <a:gd name="connsiteX5-47" fmla="*/ 342900 w 552450"/>
              <a:gd name="connsiteY5-48" fmla="*/ 581098 h 1209748"/>
              <a:gd name="connsiteX6-49" fmla="*/ 552450 w 552450"/>
              <a:gd name="connsiteY6-50" fmla="*/ 657298 h 1209748"/>
              <a:gd name="connsiteX7-51" fmla="*/ 295275 w 552450"/>
              <a:gd name="connsiteY7-52" fmla="*/ 771598 h 1209748"/>
              <a:gd name="connsiteX8-53" fmla="*/ 219075 w 552450"/>
              <a:gd name="connsiteY8-54" fmla="*/ 1209748 h 1209748"/>
              <a:gd name="connsiteX0-55" fmla="*/ 238125 w 628650"/>
              <a:gd name="connsiteY0-56" fmla="*/ 1181172 h 1209747"/>
              <a:gd name="connsiteX1-57" fmla="*/ 200025 w 628650"/>
              <a:gd name="connsiteY1-58" fmla="*/ 800172 h 1209747"/>
              <a:gd name="connsiteX2-59" fmla="*/ 0 w 628650"/>
              <a:gd name="connsiteY2-60" fmla="*/ 562047 h 1209747"/>
              <a:gd name="connsiteX3-61" fmla="*/ 247650 w 628650"/>
              <a:gd name="connsiteY3-62" fmla="*/ 504897 h 1209747"/>
              <a:gd name="connsiteX4-63" fmla="*/ 342900 w 628650"/>
              <a:gd name="connsiteY4-64" fmla="*/ 72 h 1209747"/>
              <a:gd name="connsiteX5-65" fmla="*/ 419100 w 628650"/>
              <a:gd name="connsiteY5-66" fmla="*/ 581097 h 1209747"/>
              <a:gd name="connsiteX6-67" fmla="*/ 628650 w 628650"/>
              <a:gd name="connsiteY6-68" fmla="*/ 657297 h 1209747"/>
              <a:gd name="connsiteX7-69" fmla="*/ 371475 w 628650"/>
              <a:gd name="connsiteY7-70" fmla="*/ 771597 h 1209747"/>
              <a:gd name="connsiteX8-71" fmla="*/ 295275 w 628650"/>
              <a:gd name="connsiteY8-72" fmla="*/ 1209747 h 1209747"/>
              <a:gd name="connsiteX0-73" fmla="*/ 238125 w 628650"/>
              <a:gd name="connsiteY0-74" fmla="*/ 1181172 h 1209747"/>
              <a:gd name="connsiteX1-75" fmla="*/ 200025 w 628650"/>
              <a:gd name="connsiteY1-76" fmla="*/ 800172 h 1209747"/>
              <a:gd name="connsiteX2-77" fmla="*/ 0 w 628650"/>
              <a:gd name="connsiteY2-78" fmla="*/ 562047 h 1209747"/>
              <a:gd name="connsiteX3-79" fmla="*/ 247650 w 628650"/>
              <a:gd name="connsiteY3-80" fmla="*/ 504897 h 1209747"/>
              <a:gd name="connsiteX4-81" fmla="*/ 342900 w 628650"/>
              <a:gd name="connsiteY4-82" fmla="*/ 72 h 1209747"/>
              <a:gd name="connsiteX5-83" fmla="*/ 419100 w 628650"/>
              <a:gd name="connsiteY5-84" fmla="*/ 581097 h 1209747"/>
              <a:gd name="connsiteX6-85" fmla="*/ 628650 w 628650"/>
              <a:gd name="connsiteY6-86" fmla="*/ 657297 h 1209747"/>
              <a:gd name="connsiteX7-87" fmla="*/ 371475 w 628650"/>
              <a:gd name="connsiteY7-88" fmla="*/ 771597 h 1209747"/>
              <a:gd name="connsiteX8-89" fmla="*/ 295275 w 628650"/>
              <a:gd name="connsiteY8-90" fmla="*/ 1209747 h 1209747"/>
              <a:gd name="connsiteX0-91" fmla="*/ 228132 w 618657"/>
              <a:gd name="connsiteY0-92" fmla="*/ 1181172 h 1209747"/>
              <a:gd name="connsiteX1-93" fmla="*/ 190032 w 618657"/>
              <a:gd name="connsiteY1-94" fmla="*/ 800172 h 1209747"/>
              <a:gd name="connsiteX2-95" fmla="*/ 0 w 618657"/>
              <a:gd name="connsiteY2-96" fmla="*/ 589529 h 1209747"/>
              <a:gd name="connsiteX3-97" fmla="*/ 237657 w 618657"/>
              <a:gd name="connsiteY3-98" fmla="*/ 504897 h 1209747"/>
              <a:gd name="connsiteX4-99" fmla="*/ 332907 w 618657"/>
              <a:gd name="connsiteY4-100" fmla="*/ 72 h 1209747"/>
              <a:gd name="connsiteX5-101" fmla="*/ 409107 w 618657"/>
              <a:gd name="connsiteY5-102" fmla="*/ 581097 h 1209747"/>
              <a:gd name="connsiteX6-103" fmla="*/ 618657 w 618657"/>
              <a:gd name="connsiteY6-104" fmla="*/ 657297 h 1209747"/>
              <a:gd name="connsiteX7-105" fmla="*/ 361482 w 618657"/>
              <a:gd name="connsiteY7-106" fmla="*/ 771597 h 1209747"/>
              <a:gd name="connsiteX8-107" fmla="*/ 285282 w 618657"/>
              <a:gd name="connsiteY8-108" fmla="*/ 1209747 h 1209747"/>
              <a:gd name="connsiteX0-109" fmla="*/ 228132 w 618657"/>
              <a:gd name="connsiteY0-110" fmla="*/ 1181172 h 1209747"/>
              <a:gd name="connsiteX1-111" fmla="*/ 190032 w 618657"/>
              <a:gd name="connsiteY1-112" fmla="*/ 800172 h 1209747"/>
              <a:gd name="connsiteX2-113" fmla="*/ 0 w 618657"/>
              <a:gd name="connsiteY2-114" fmla="*/ 589529 h 1209747"/>
              <a:gd name="connsiteX3-115" fmla="*/ 237657 w 618657"/>
              <a:gd name="connsiteY3-116" fmla="*/ 504897 h 1209747"/>
              <a:gd name="connsiteX4-117" fmla="*/ 332907 w 618657"/>
              <a:gd name="connsiteY4-118" fmla="*/ 72 h 1209747"/>
              <a:gd name="connsiteX5-119" fmla="*/ 409107 w 618657"/>
              <a:gd name="connsiteY5-120" fmla="*/ 581097 h 1209747"/>
              <a:gd name="connsiteX6-121" fmla="*/ 618657 w 618657"/>
              <a:gd name="connsiteY6-122" fmla="*/ 657297 h 1209747"/>
              <a:gd name="connsiteX7-123" fmla="*/ 361482 w 618657"/>
              <a:gd name="connsiteY7-124" fmla="*/ 771597 h 1209747"/>
              <a:gd name="connsiteX8-125" fmla="*/ 285282 w 618657"/>
              <a:gd name="connsiteY8-126" fmla="*/ 1209747 h 1209747"/>
              <a:gd name="connsiteX0-127" fmla="*/ 228132 w 618657"/>
              <a:gd name="connsiteY0-128" fmla="*/ 1181172 h 1209747"/>
              <a:gd name="connsiteX1-129" fmla="*/ 190032 w 618657"/>
              <a:gd name="connsiteY1-130" fmla="*/ 800172 h 1209747"/>
              <a:gd name="connsiteX2-131" fmla="*/ 0 w 618657"/>
              <a:gd name="connsiteY2-132" fmla="*/ 589529 h 1209747"/>
              <a:gd name="connsiteX3-133" fmla="*/ 237657 w 618657"/>
              <a:gd name="connsiteY3-134" fmla="*/ 504897 h 1209747"/>
              <a:gd name="connsiteX4-135" fmla="*/ 332907 w 618657"/>
              <a:gd name="connsiteY4-136" fmla="*/ 72 h 1209747"/>
              <a:gd name="connsiteX5-137" fmla="*/ 409107 w 618657"/>
              <a:gd name="connsiteY5-138" fmla="*/ 581097 h 1209747"/>
              <a:gd name="connsiteX6-139" fmla="*/ 618657 w 618657"/>
              <a:gd name="connsiteY6-140" fmla="*/ 657297 h 1209747"/>
              <a:gd name="connsiteX7-141" fmla="*/ 361482 w 618657"/>
              <a:gd name="connsiteY7-142" fmla="*/ 771597 h 1209747"/>
              <a:gd name="connsiteX8-143" fmla="*/ 285282 w 618657"/>
              <a:gd name="connsiteY8-144" fmla="*/ 1209747 h 1209747"/>
              <a:gd name="connsiteX9" fmla="*/ 228132 w 618657"/>
              <a:gd name="connsiteY9" fmla="*/ 1181172 h 1209747"/>
              <a:gd name="connsiteX0-145" fmla="*/ 285282 w 618657"/>
              <a:gd name="connsiteY0-146" fmla="*/ 1209747 h 1209747"/>
              <a:gd name="connsiteX1-147" fmla="*/ 190032 w 618657"/>
              <a:gd name="connsiteY1-148" fmla="*/ 800172 h 1209747"/>
              <a:gd name="connsiteX2-149" fmla="*/ 0 w 618657"/>
              <a:gd name="connsiteY2-150" fmla="*/ 589529 h 1209747"/>
              <a:gd name="connsiteX3-151" fmla="*/ 237657 w 618657"/>
              <a:gd name="connsiteY3-152" fmla="*/ 504897 h 1209747"/>
              <a:gd name="connsiteX4-153" fmla="*/ 332907 w 618657"/>
              <a:gd name="connsiteY4-154" fmla="*/ 72 h 1209747"/>
              <a:gd name="connsiteX5-155" fmla="*/ 409107 w 618657"/>
              <a:gd name="connsiteY5-156" fmla="*/ 581097 h 1209747"/>
              <a:gd name="connsiteX6-157" fmla="*/ 618657 w 618657"/>
              <a:gd name="connsiteY6-158" fmla="*/ 657297 h 1209747"/>
              <a:gd name="connsiteX7-159" fmla="*/ 361482 w 618657"/>
              <a:gd name="connsiteY7-160" fmla="*/ 771597 h 1209747"/>
              <a:gd name="connsiteX8-161" fmla="*/ 285282 w 618657"/>
              <a:gd name="connsiteY8-162" fmla="*/ 1209747 h 1209747"/>
              <a:gd name="connsiteX0-163" fmla="*/ 270292 w 618657"/>
              <a:gd name="connsiteY0-164" fmla="*/ 1249721 h 1249721"/>
              <a:gd name="connsiteX1-165" fmla="*/ 190032 w 618657"/>
              <a:gd name="connsiteY1-166" fmla="*/ 800172 h 1249721"/>
              <a:gd name="connsiteX2-167" fmla="*/ 0 w 618657"/>
              <a:gd name="connsiteY2-168" fmla="*/ 589529 h 1249721"/>
              <a:gd name="connsiteX3-169" fmla="*/ 237657 w 618657"/>
              <a:gd name="connsiteY3-170" fmla="*/ 504897 h 1249721"/>
              <a:gd name="connsiteX4-171" fmla="*/ 332907 w 618657"/>
              <a:gd name="connsiteY4-172" fmla="*/ 72 h 1249721"/>
              <a:gd name="connsiteX5-173" fmla="*/ 409107 w 618657"/>
              <a:gd name="connsiteY5-174" fmla="*/ 581097 h 1249721"/>
              <a:gd name="connsiteX6-175" fmla="*/ 618657 w 618657"/>
              <a:gd name="connsiteY6-176" fmla="*/ 657297 h 1249721"/>
              <a:gd name="connsiteX7-177" fmla="*/ 361482 w 618657"/>
              <a:gd name="connsiteY7-178" fmla="*/ 771597 h 1249721"/>
              <a:gd name="connsiteX8-179" fmla="*/ 270292 w 618657"/>
              <a:gd name="connsiteY8-180" fmla="*/ 1249721 h 1249721"/>
              <a:gd name="connsiteX0-181" fmla="*/ 270292 w 618657"/>
              <a:gd name="connsiteY0-182" fmla="*/ 1249721 h 1249721"/>
              <a:gd name="connsiteX1-183" fmla="*/ 190032 w 618657"/>
              <a:gd name="connsiteY1-184" fmla="*/ 775188 h 1249721"/>
              <a:gd name="connsiteX2-185" fmla="*/ 0 w 618657"/>
              <a:gd name="connsiteY2-186" fmla="*/ 589529 h 1249721"/>
              <a:gd name="connsiteX3-187" fmla="*/ 237657 w 618657"/>
              <a:gd name="connsiteY3-188" fmla="*/ 504897 h 1249721"/>
              <a:gd name="connsiteX4-189" fmla="*/ 332907 w 618657"/>
              <a:gd name="connsiteY4-190" fmla="*/ 72 h 1249721"/>
              <a:gd name="connsiteX5-191" fmla="*/ 409107 w 618657"/>
              <a:gd name="connsiteY5-192" fmla="*/ 581097 h 1249721"/>
              <a:gd name="connsiteX6-193" fmla="*/ 618657 w 618657"/>
              <a:gd name="connsiteY6-194" fmla="*/ 657297 h 1249721"/>
              <a:gd name="connsiteX7-195" fmla="*/ 361482 w 618657"/>
              <a:gd name="connsiteY7-196" fmla="*/ 771597 h 1249721"/>
              <a:gd name="connsiteX8-197" fmla="*/ 270292 w 618657"/>
              <a:gd name="connsiteY8-198" fmla="*/ 1249721 h 1249721"/>
              <a:gd name="connsiteX0-199" fmla="*/ 270292 w 618657"/>
              <a:gd name="connsiteY0-200" fmla="*/ 1249721 h 1249721"/>
              <a:gd name="connsiteX1-201" fmla="*/ 190032 w 618657"/>
              <a:gd name="connsiteY1-202" fmla="*/ 775188 h 1249721"/>
              <a:gd name="connsiteX2-203" fmla="*/ 0 w 618657"/>
              <a:gd name="connsiteY2-204" fmla="*/ 589529 h 1249721"/>
              <a:gd name="connsiteX3-205" fmla="*/ 237657 w 618657"/>
              <a:gd name="connsiteY3-206" fmla="*/ 504897 h 1249721"/>
              <a:gd name="connsiteX4-207" fmla="*/ 332907 w 618657"/>
              <a:gd name="connsiteY4-208" fmla="*/ 72 h 1249721"/>
              <a:gd name="connsiteX5-209" fmla="*/ 409107 w 618657"/>
              <a:gd name="connsiteY5-210" fmla="*/ 581097 h 1249721"/>
              <a:gd name="connsiteX6-211" fmla="*/ 618657 w 618657"/>
              <a:gd name="connsiteY6-212" fmla="*/ 657297 h 1249721"/>
              <a:gd name="connsiteX7-213" fmla="*/ 361482 w 618657"/>
              <a:gd name="connsiteY7-214" fmla="*/ 771597 h 1249721"/>
              <a:gd name="connsiteX8-215" fmla="*/ 270292 w 618657"/>
              <a:gd name="connsiteY8-216" fmla="*/ 1249721 h 1249721"/>
              <a:gd name="connsiteX0-217" fmla="*/ 297774 w 618657"/>
              <a:gd name="connsiteY0-218" fmla="*/ 1257216 h 1257216"/>
              <a:gd name="connsiteX1-219" fmla="*/ 190032 w 618657"/>
              <a:gd name="connsiteY1-220" fmla="*/ 775188 h 1257216"/>
              <a:gd name="connsiteX2-221" fmla="*/ 0 w 618657"/>
              <a:gd name="connsiteY2-222" fmla="*/ 589529 h 1257216"/>
              <a:gd name="connsiteX3-223" fmla="*/ 237657 w 618657"/>
              <a:gd name="connsiteY3-224" fmla="*/ 504897 h 1257216"/>
              <a:gd name="connsiteX4-225" fmla="*/ 332907 w 618657"/>
              <a:gd name="connsiteY4-226" fmla="*/ 72 h 1257216"/>
              <a:gd name="connsiteX5-227" fmla="*/ 409107 w 618657"/>
              <a:gd name="connsiteY5-228" fmla="*/ 581097 h 1257216"/>
              <a:gd name="connsiteX6-229" fmla="*/ 618657 w 618657"/>
              <a:gd name="connsiteY6-230" fmla="*/ 657297 h 1257216"/>
              <a:gd name="connsiteX7-231" fmla="*/ 361482 w 618657"/>
              <a:gd name="connsiteY7-232" fmla="*/ 771597 h 1257216"/>
              <a:gd name="connsiteX8-233" fmla="*/ 297774 w 618657"/>
              <a:gd name="connsiteY8-234" fmla="*/ 1257216 h 1257216"/>
              <a:gd name="connsiteX0-235" fmla="*/ 297774 w 618657"/>
              <a:gd name="connsiteY0-236" fmla="*/ 1257216 h 1257216"/>
              <a:gd name="connsiteX1-237" fmla="*/ 190032 w 618657"/>
              <a:gd name="connsiteY1-238" fmla="*/ 775188 h 1257216"/>
              <a:gd name="connsiteX2-239" fmla="*/ 0 w 618657"/>
              <a:gd name="connsiteY2-240" fmla="*/ 589529 h 1257216"/>
              <a:gd name="connsiteX3-241" fmla="*/ 237657 w 618657"/>
              <a:gd name="connsiteY3-242" fmla="*/ 504897 h 1257216"/>
              <a:gd name="connsiteX4-243" fmla="*/ 332907 w 618657"/>
              <a:gd name="connsiteY4-244" fmla="*/ 72 h 1257216"/>
              <a:gd name="connsiteX5-245" fmla="*/ 409107 w 618657"/>
              <a:gd name="connsiteY5-246" fmla="*/ 581097 h 1257216"/>
              <a:gd name="connsiteX6-247" fmla="*/ 618657 w 618657"/>
              <a:gd name="connsiteY6-248" fmla="*/ 657297 h 1257216"/>
              <a:gd name="connsiteX7-249" fmla="*/ 388964 w 618657"/>
              <a:gd name="connsiteY7-250" fmla="*/ 776593 h 1257216"/>
              <a:gd name="connsiteX8-251" fmla="*/ 297774 w 618657"/>
              <a:gd name="connsiteY8-252" fmla="*/ 1257216 h 1257216"/>
              <a:gd name="connsiteX0-253" fmla="*/ 297774 w 618657"/>
              <a:gd name="connsiteY0-254" fmla="*/ 1257216 h 1257216"/>
              <a:gd name="connsiteX1-255" fmla="*/ 190032 w 618657"/>
              <a:gd name="connsiteY1-256" fmla="*/ 775188 h 1257216"/>
              <a:gd name="connsiteX2-257" fmla="*/ 0 w 618657"/>
              <a:gd name="connsiteY2-258" fmla="*/ 589529 h 1257216"/>
              <a:gd name="connsiteX3-259" fmla="*/ 237657 w 618657"/>
              <a:gd name="connsiteY3-260" fmla="*/ 504897 h 1257216"/>
              <a:gd name="connsiteX4-261" fmla="*/ 332907 w 618657"/>
              <a:gd name="connsiteY4-262" fmla="*/ 72 h 1257216"/>
              <a:gd name="connsiteX5-263" fmla="*/ 409107 w 618657"/>
              <a:gd name="connsiteY5-264" fmla="*/ 581097 h 1257216"/>
              <a:gd name="connsiteX6-265" fmla="*/ 618657 w 618657"/>
              <a:gd name="connsiteY6-266" fmla="*/ 657297 h 1257216"/>
              <a:gd name="connsiteX7-267" fmla="*/ 388964 w 618657"/>
              <a:gd name="connsiteY7-268" fmla="*/ 776593 h 1257216"/>
              <a:gd name="connsiteX8-269" fmla="*/ 297774 w 618657"/>
              <a:gd name="connsiteY8-270" fmla="*/ 1257216 h 1257216"/>
              <a:gd name="connsiteX0-271" fmla="*/ 297774 w 618657"/>
              <a:gd name="connsiteY0-272" fmla="*/ 1257216 h 1257216"/>
              <a:gd name="connsiteX1-273" fmla="*/ 190032 w 618657"/>
              <a:gd name="connsiteY1-274" fmla="*/ 775188 h 1257216"/>
              <a:gd name="connsiteX2-275" fmla="*/ 0 w 618657"/>
              <a:gd name="connsiteY2-276" fmla="*/ 589529 h 1257216"/>
              <a:gd name="connsiteX3-277" fmla="*/ 237657 w 618657"/>
              <a:gd name="connsiteY3-278" fmla="*/ 504897 h 1257216"/>
              <a:gd name="connsiteX4-279" fmla="*/ 332907 w 618657"/>
              <a:gd name="connsiteY4-280" fmla="*/ 72 h 1257216"/>
              <a:gd name="connsiteX5-281" fmla="*/ 409107 w 618657"/>
              <a:gd name="connsiteY5-282" fmla="*/ 581097 h 1257216"/>
              <a:gd name="connsiteX6-283" fmla="*/ 618657 w 618657"/>
              <a:gd name="connsiteY6-284" fmla="*/ 657297 h 1257216"/>
              <a:gd name="connsiteX7-285" fmla="*/ 388964 w 618657"/>
              <a:gd name="connsiteY7-286" fmla="*/ 776593 h 1257216"/>
              <a:gd name="connsiteX8-287" fmla="*/ 297774 w 618657"/>
              <a:gd name="connsiteY8-288" fmla="*/ 1257216 h 1257216"/>
              <a:gd name="connsiteX0-289" fmla="*/ 317761 w 638644"/>
              <a:gd name="connsiteY0-290" fmla="*/ 1257216 h 1257216"/>
              <a:gd name="connsiteX1-291" fmla="*/ 210019 w 638644"/>
              <a:gd name="connsiteY1-292" fmla="*/ 775188 h 1257216"/>
              <a:gd name="connsiteX2-293" fmla="*/ 0 w 638644"/>
              <a:gd name="connsiteY2-294" fmla="*/ 597024 h 1257216"/>
              <a:gd name="connsiteX3-295" fmla="*/ 257644 w 638644"/>
              <a:gd name="connsiteY3-296" fmla="*/ 504897 h 1257216"/>
              <a:gd name="connsiteX4-297" fmla="*/ 352894 w 638644"/>
              <a:gd name="connsiteY4-298" fmla="*/ 72 h 1257216"/>
              <a:gd name="connsiteX5-299" fmla="*/ 429094 w 638644"/>
              <a:gd name="connsiteY5-300" fmla="*/ 581097 h 1257216"/>
              <a:gd name="connsiteX6-301" fmla="*/ 638644 w 638644"/>
              <a:gd name="connsiteY6-302" fmla="*/ 657297 h 1257216"/>
              <a:gd name="connsiteX7-303" fmla="*/ 408951 w 638644"/>
              <a:gd name="connsiteY7-304" fmla="*/ 776593 h 1257216"/>
              <a:gd name="connsiteX8-305" fmla="*/ 317761 w 638644"/>
              <a:gd name="connsiteY8-306" fmla="*/ 1257216 h 1257216"/>
              <a:gd name="connsiteX0-307" fmla="*/ 317761 w 638644"/>
              <a:gd name="connsiteY0-308" fmla="*/ 1257216 h 1257216"/>
              <a:gd name="connsiteX1-309" fmla="*/ 227508 w 638644"/>
              <a:gd name="connsiteY1-310" fmla="*/ 772690 h 1257216"/>
              <a:gd name="connsiteX2-311" fmla="*/ 0 w 638644"/>
              <a:gd name="connsiteY2-312" fmla="*/ 597024 h 1257216"/>
              <a:gd name="connsiteX3-313" fmla="*/ 257644 w 638644"/>
              <a:gd name="connsiteY3-314" fmla="*/ 504897 h 1257216"/>
              <a:gd name="connsiteX4-315" fmla="*/ 352894 w 638644"/>
              <a:gd name="connsiteY4-316" fmla="*/ 72 h 1257216"/>
              <a:gd name="connsiteX5-317" fmla="*/ 429094 w 638644"/>
              <a:gd name="connsiteY5-318" fmla="*/ 581097 h 1257216"/>
              <a:gd name="connsiteX6-319" fmla="*/ 638644 w 638644"/>
              <a:gd name="connsiteY6-320" fmla="*/ 657297 h 1257216"/>
              <a:gd name="connsiteX7-321" fmla="*/ 408951 w 638644"/>
              <a:gd name="connsiteY7-322" fmla="*/ 776593 h 1257216"/>
              <a:gd name="connsiteX8-323" fmla="*/ 317761 w 638644"/>
              <a:gd name="connsiteY8-324" fmla="*/ 1257216 h 12572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38644" h="1257216">
                <a:moveTo>
                  <a:pt x="317761" y="1257216"/>
                </a:moveTo>
                <a:cubicBezTo>
                  <a:pt x="289186" y="1257814"/>
                  <a:pt x="280468" y="882722"/>
                  <a:pt x="227508" y="772690"/>
                </a:cubicBezTo>
                <a:cubicBezTo>
                  <a:pt x="174548" y="662658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76733" y="543205"/>
                  <a:pt x="429094" y="581097"/>
                </a:cubicBezTo>
                <a:cubicBezTo>
                  <a:pt x="481455" y="618989"/>
                  <a:pt x="568794" y="631897"/>
                  <a:pt x="638644" y="657297"/>
                </a:cubicBezTo>
                <a:cubicBezTo>
                  <a:pt x="552919" y="695397"/>
                  <a:pt x="462431" y="676607"/>
                  <a:pt x="408951" y="776593"/>
                </a:cubicBezTo>
                <a:cubicBezTo>
                  <a:pt x="355471" y="876579"/>
                  <a:pt x="328080" y="1084178"/>
                  <a:pt x="317761" y="1257216"/>
                </a:cubicBezTo>
                <a:close/>
              </a:path>
            </a:pathLst>
          </a:custGeom>
          <a:noFill/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310">
              <a:solidFill>
                <a:schemeClr val="bg1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3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307.xml"/><Relationship Id="rId24" Type="http://schemas.openxmlformats.org/officeDocument/2006/relationships/tags" Target="../tags/tag306.xml"/><Relationship Id="rId23" Type="http://schemas.openxmlformats.org/officeDocument/2006/relationships/tags" Target="../tags/tag305.xml"/><Relationship Id="rId22" Type="http://schemas.openxmlformats.org/officeDocument/2006/relationships/tags" Target="../tags/tag304.xml"/><Relationship Id="rId21" Type="http://schemas.openxmlformats.org/officeDocument/2006/relationships/tags" Target="../tags/tag303.xml"/><Relationship Id="rId20" Type="http://schemas.openxmlformats.org/officeDocument/2006/relationships/tags" Target="../tags/tag302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4.png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9.xml"/><Relationship Id="rId5" Type="http://schemas.openxmlformats.org/officeDocument/2006/relationships/tags" Target="../tags/tag311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" Type="http://schemas.openxmlformats.org/officeDocument/2006/relationships/image" Target="../media/image5.jpeg"/><Relationship Id="rId1" Type="http://schemas.openxmlformats.org/officeDocument/2006/relationships/tags" Target="../tags/tag30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2.xml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3.xml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4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tags" Target="../tags/tag316.xml"/><Relationship Id="rId2" Type="http://schemas.openxmlformats.org/officeDocument/2006/relationships/tags" Target="../tags/tag315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7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tags" Target="../tags/tag318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9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占位符 7" descr="E:/steam/userdata/78534009/760/remote/107410/screenshots/20240305121151_1.jpg20240305121151_1"/>
          <p:cNvPicPr>
            <a:picLocks noGrp="1" noChangeAspect="1"/>
          </p:cNvPicPr>
          <p:nvPr>
            <p:ph type="pic" idx="1"/>
            <p:custDataLst>
              <p:tags r:id="rId1"/>
            </p:custDataLst>
          </p:nvPr>
        </p:nvPicPr>
        <p:blipFill>
          <a:blip r:embed="rId2"/>
          <a:srcRect t="1753" b="1753"/>
          <a:stretch>
            <a:fillRect/>
          </a:stretch>
        </p:blipFill>
        <p:spPr>
          <a:xfrm>
            <a:off x="0" y="84455"/>
            <a:ext cx="12192000" cy="6617970"/>
          </a:xfrm>
        </p:spPr>
      </p:pic>
      <p:sp>
        <p:nvSpPr>
          <p:cNvPr id="5" name="标题 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老山拔点作战</a:t>
            </a:r>
            <a:br>
              <a:rPr lang="zh-CN" altLang="zh-CN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</a:br>
            <a:r>
              <a:rPr lang="en-US" altLang="zh-CN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1984</a:t>
            </a:r>
            <a:r>
              <a:rPr lang="zh-CN" altLang="en-US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年</a:t>
            </a:r>
            <a:r>
              <a:rPr lang="en-US" altLang="zh-CN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5</a:t>
            </a:r>
            <a:r>
              <a:rPr lang="zh-CN" altLang="en-US" sz="4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月</a:t>
            </a:r>
            <a:endParaRPr lang="zh-CN" altLang="en-US" sz="4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tx1"/>
                </a:solidFill>
              </a:rPr>
              <a:t>复刻</a:t>
            </a:r>
            <a:r>
              <a:rPr lang="en-US" altLang="zh-CN" b="1" dirty="0">
                <a:solidFill>
                  <a:schemeClr val="tx1"/>
                </a:solidFill>
              </a:rPr>
              <a:t>1984</a:t>
            </a:r>
            <a:r>
              <a:rPr lang="zh-CN" altLang="en-US" b="1" dirty="0">
                <a:solidFill>
                  <a:schemeClr val="tx1"/>
                </a:solidFill>
              </a:rPr>
              <a:t>年中越老山拔点作战，铭记历史，不忘先烈。</a:t>
            </a:r>
            <a:endParaRPr lang="zh-CN" altLang="en-US" b="1" dirty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占位符 4" descr="E:/steam/userdata/78534009/760/remote/107410/screenshots/20240305120816_1.jpg20240305120816_1"/>
          <p:cNvPicPr>
            <a:picLocks noChangeAspect="1"/>
          </p:cNvPicPr>
          <p:nvPr>
            <p:ph type="pic" idx="1"/>
          </p:nvPr>
        </p:nvPicPr>
        <p:blipFill>
          <a:blip r:embed="rId1"/>
          <a:srcRect t="3" b="3"/>
          <a:stretch>
            <a:fillRect/>
          </a:stretch>
        </p:blipFill>
        <p:spPr>
          <a:xfrm>
            <a:off x="33020" y="0"/>
            <a:ext cx="12158345" cy="6838950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74700" y="229235"/>
            <a:ext cx="4164965" cy="4173220"/>
          </a:xfrm>
        </p:spPr>
        <p:txBody>
          <a:bodyPr>
            <a:normAutofit lnSpcReduction="10000"/>
          </a:bodyPr>
          <a:p>
            <a:r>
              <a:rPr lang="zh-CN" altLang="zh-CN" sz="3200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整体作战地图</a:t>
            </a:r>
            <a:endParaRPr lang="zh-CN" altLang="zh-CN" sz="3200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任务时间：早上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</a:t>
            </a:r>
            <a:endParaRPr lang="en-US" altLang="zh-CN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任务天气：有雾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作战地形：山地丛林作战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重生票：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200</a:t>
            </a:r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票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装备形式：固定装备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（无军火库）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重生方式：徐进重生点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作战区域：蓝色方框内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占位符 4" descr="E:/steam/userdata/78534009/760/remote/107410/screenshots/20240305120903_1.jpg20240305120903_1"/>
          <p:cNvPicPr>
            <a:picLocks noChangeAspect="1"/>
          </p:cNvPicPr>
          <p:nvPr>
            <p:ph type="pic" idx="1"/>
          </p:nvPr>
        </p:nvPicPr>
        <p:blipFill>
          <a:blip r:embed="rId1"/>
          <a:srcRect l="5" r="5"/>
          <a:stretch>
            <a:fillRect/>
          </a:stretch>
        </p:blipFill>
        <p:spPr>
          <a:xfrm>
            <a:off x="0" y="-5080"/>
            <a:ext cx="12200890" cy="68630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470" y="457200"/>
            <a:ext cx="4164965" cy="615315"/>
          </a:xfrm>
        </p:spPr>
        <p:txBody>
          <a:bodyPr/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作战线路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：东线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3754120" y="922655"/>
            <a:ext cx="4141470" cy="5868035"/>
          </a:xfrm>
          <a:prstGeom prst="straightConnector1">
            <a:avLst/>
          </a:prstGeom>
          <a:ln w="76200" cap="rnd">
            <a:solidFill>
              <a:schemeClr val="accent1"/>
            </a:solidFill>
            <a:prstDash val="sysDot"/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773295" y="323215"/>
            <a:ext cx="4924425" cy="14522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老山主峰</a:t>
            </a:r>
            <a:endParaRPr lang="zh-CN" altLang="en-US" sz="2800" b="1">
              <a:ln w="13462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6255" y="1285875"/>
            <a:ext cx="2049780" cy="690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800" b="1">
                <a:ln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小青山</a:t>
            </a:r>
            <a:endParaRPr lang="zh-CN" altLang="en-US" sz="2800" b="1">
              <a:ln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39385" y="2072005"/>
            <a:ext cx="171323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李海欣高地</a:t>
            </a:r>
            <a:endParaRPr lang="zh-CN" altLang="en-US" sz="2400" b="1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占位符 4" descr="E:/steam/userdata/78534009/760/remote/107410/screenshots/20240305120848_1.jpg20240305120848_1"/>
          <p:cNvPicPr>
            <a:picLocks noChangeAspect="1"/>
          </p:cNvPicPr>
          <p:nvPr>
            <p:ph type="pic" idx="1"/>
          </p:nvPr>
        </p:nvPicPr>
        <p:blipFill>
          <a:blip r:embed="rId1"/>
          <a:srcRect t="11" b="11"/>
          <a:stretch>
            <a:fillRect/>
          </a:stretch>
        </p:blipFill>
        <p:spPr>
          <a:xfrm>
            <a:off x="60325" y="0"/>
            <a:ext cx="12065635" cy="67856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作战线路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：中线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61660" y="0"/>
            <a:ext cx="161290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老山主峰</a:t>
            </a:r>
            <a:endParaRPr lang="zh-CN" altLang="en-US" sz="2800" b="1">
              <a:ln w="13462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6149340" y="1041400"/>
            <a:ext cx="2475230" cy="5424805"/>
          </a:xfrm>
          <a:prstGeom prst="straightConnector1">
            <a:avLst/>
          </a:prstGeom>
          <a:ln w="76200" cap="rnd">
            <a:solidFill>
              <a:schemeClr val="accent1"/>
            </a:solidFill>
            <a:prstDash val="sysDot"/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374640" y="1844040"/>
            <a:ext cx="110109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半山村</a:t>
            </a:r>
            <a:endParaRPr lang="zh-CN" altLang="en-US" sz="2400" b="1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占位符 4" descr="E:/steam/userdata/78534009/760/remote/107410/screenshots/20240305120917_1.jpg20240305120917_1"/>
          <p:cNvPicPr>
            <a:picLocks noChangeAspect="1"/>
          </p:cNvPicPr>
          <p:nvPr>
            <p:ph type="pic" idx="1"/>
          </p:nvPr>
        </p:nvPicPr>
        <p:blipFill>
          <a:blip r:embed="rId1"/>
          <a:srcRect t="10" b="10"/>
          <a:stretch>
            <a:fillRect/>
          </a:stretch>
        </p:blipFill>
        <p:spPr>
          <a:xfrm>
            <a:off x="0" y="0"/>
            <a:ext cx="12142470" cy="68287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作战线路</a:t>
            </a:r>
            <a:r>
              <a:rPr lang="en-US" altLang="zh-CN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zh-CN" altLang="en-US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：西线</a:t>
            </a:r>
            <a:endParaRPr lang="zh-CN" altLang="en-US">
              <a:ln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2798445" y="1382395"/>
            <a:ext cx="3548380" cy="5108575"/>
          </a:xfrm>
          <a:prstGeom prst="straightConnector1">
            <a:avLst/>
          </a:prstGeom>
          <a:ln w="76200" cap="rnd">
            <a:solidFill>
              <a:schemeClr val="accent1"/>
            </a:solidFill>
            <a:prstDash val="sysDot"/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509895" y="788670"/>
            <a:ext cx="161290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老山主峰</a:t>
            </a:r>
            <a:endParaRPr lang="zh-CN" altLang="en-US" sz="2800" b="1">
              <a:ln w="13462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占位符 4" descr="20240205213356_1"/>
          <p:cNvPicPr>
            <a:picLocks noChangeAspect="1"/>
          </p:cNvPicPr>
          <p:nvPr>
            <p:ph type="pic" idx="1"/>
          </p:nvPr>
        </p:nvPicPr>
        <p:blipFill>
          <a:blip r:embed="rId1"/>
          <a:stretch>
            <a:fillRect/>
          </a:stretch>
        </p:blipFill>
        <p:spPr>
          <a:xfrm>
            <a:off x="4650105" y="267970"/>
            <a:ext cx="7490460" cy="4212590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07975" y="1207135"/>
            <a:ext cx="4349115" cy="5365750"/>
          </a:xfrm>
        </p:spPr>
        <p:txBody>
          <a:bodyPr>
            <a:normAutofit lnSpcReduction="10000"/>
          </a:bodyPr>
          <a:p>
            <a:r>
              <a:rPr lang="zh-CN" altLang="en-US" sz="1400">
                <a:solidFill>
                  <a:srgbClr val="FFFF00"/>
                </a:solidFill>
              </a:rPr>
              <a:t>班长：</a:t>
            </a:r>
            <a:r>
              <a:rPr lang="en-US" altLang="zh-CN" sz="1400">
                <a:solidFill>
                  <a:srgbClr val="FFFF00"/>
                </a:solidFill>
              </a:rPr>
              <a:t>343</a:t>
            </a:r>
            <a:r>
              <a:rPr lang="zh-CN" altLang="en-US" sz="1400">
                <a:solidFill>
                  <a:srgbClr val="FFFF00"/>
                </a:solidFill>
              </a:rPr>
              <a:t>、</a:t>
            </a:r>
            <a:r>
              <a:rPr lang="en-US" altLang="zh-CN" sz="1400">
                <a:solidFill>
                  <a:srgbClr val="FFFF00"/>
                </a:solidFill>
              </a:rPr>
              <a:t>152</a:t>
            </a:r>
            <a:r>
              <a:rPr lang="zh-CN" altLang="en-US" sz="1400">
                <a:solidFill>
                  <a:srgbClr val="FFFF00"/>
                </a:solidFill>
              </a:rPr>
              <a:t>手台、</a:t>
            </a:r>
            <a:r>
              <a:rPr lang="en-US" altLang="zh-CN" sz="1400">
                <a:solidFill>
                  <a:srgbClr val="FFFF00"/>
                </a:solidFill>
              </a:rPr>
              <a:t>56</a:t>
            </a:r>
            <a:r>
              <a:rPr lang="zh-CN" altLang="en-US" sz="1400">
                <a:solidFill>
                  <a:srgbClr val="FFFF00"/>
                </a:solidFill>
              </a:rPr>
              <a:t>冲</a:t>
            </a:r>
            <a:r>
              <a:rPr lang="en-US" altLang="zh-CN" sz="1400">
                <a:solidFill>
                  <a:srgbClr val="FFFF00"/>
                </a:solidFill>
              </a:rPr>
              <a:t>+GP25</a:t>
            </a:r>
            <a:r>
              <a:rPr lang="zh-CN" altLang="en-US" sz="1400">
                <a:solidFill>
                  <a:srgbClr val="FFFF00"/>
                </a:solidFill>
              </a:rPr>
              <a:t>枪榴弹</a:t>
            </a:r>
            <a:endParaRPr lang="zh-CN" altLang="en-US" sz="1400">
              <a:solidFill>
                <a:srgbClr val="FFFF00"/>
              </a:solidFill>
            </a:endParaRPr>
          </a:p>
          <a:p>
            <a:r>
              <a:rPr lang="zh-CN" altLang="en-US" sz="1400">
                <a:solidFill>
                  <a:srgbClr val="FFFF00"/>
                </a:solidFill>
              </a:rPr>
              <a:t>班副：</a:t>
            </a:r>
            <a:r>
              <a:rPr lang="en-US" altLang="zh-CN" sz="1400">
                <a:solidFill>
                  <a:srgbClr val="FFFF00"/>
                </a:solidFill>
              </a:rPr>
              <a:t>343</a:t>
            </a:r>
            <a:r>
              <a:rPr lang="zh-CN" altLang="en-US" sz="1400">
                <a:solidFill>
                  <a:srgbClr val="FFFF00"/>
                </a:solidFill>
              </a:rPr>
              <a:t>手台、</a:t>
            </a:r>
            <a:r>
              <a:rPr lang="en-US" altLang="zh-CN" sz="1400">
                <a:solidFill>
                  <a:srgbClr val="FFFF00"/>
                </a:solidFill>
              </a:rPr>
              <a:t>56</a:t>
            </a:r>
            <a:r>
              <a:rPr lang="zh-CN" altLang="en-US" sz="1400">
                <a:solidFill>
                  <a:srgbClr val="FFFF00"/>
                </a:solidFill>
              </a:rPr>
              <a:t>冲</a:t>
            </a:r>
            <a:r>
              <a:rPr lang="en-US" altLang="zh-CN" sz="1400">
                <a:solidFill>
                  <a:srgbClr val="FFFF00"/>
                </a:solidFill>
              </a:rPr>
              <a:t>+GP25</a:t>
            </a:r>
            <a:r>
              <a:rPr lang="zh-CN" altLang="en-US" sz="1400">
                <a:solidFill>
                  <a:srgbClr val="FFFF00"/>
                </a:solidFill>
              </a:rPr>
              <a:t>枪榴弹</a:t>
            </a:r>
            <a:endParaRPr lang="zh-CN" altLang="en-US" sz="1400">
              <a:solidFill>
                <a:srgbClr val="FFFF00"/>
              </a:solidFill>
            </a:endParaRPr>
          </a:p>
          <a:p>
            <a:r>
              <a:rPr lang="zh-CN" altLang="en-US" sz="1400">
                <a:solidFill>
                  <a:srgbClr val="FFFF00"/>
                </a:solidFill>
              </a:rPr>
              <a:t>卫生员：</a:t>
            </a:r>
            <a:r>
              <a:rPr lang="en-US" altLang="zh-CN" sz="1400">
                <a:solidFill>
                  <a:srgbClr val="FFFF00"/>
                </a:solidFill>
              </a:rPr>
              <a:t>343</a:t>
            </a:r>
            <a:r>
              <a:rPr lang="zh-CN" altLang="en-US" sz="1400">
                <a:solidFill>
                  <a:srgbClr val="FFFF00"/>
                </a:solidFill>
              </a:rPr>
              <a:t>手台、</a:t>
            </a:r>
            <a:r>
              <a:rPr lang="en-US" altLang="zh-CN" sz="1400">
                <a:solidFill>
                  <a:srgbClr val="FFFF00"/>
                </a:solidFill>
              </a:rPr>
              <a:t>81-1</a:t>
            </a:r>
            <a:r>
              <a:rPr lang="zh-CN" altLang="en-US" sz="1400">
                <a:solidFill>
                  <a:srgbClr val="FFFF00"/>
                </a:solidFill>
              </a:rPr>
              <a:t>步枪</a:t>
            </a:r>
            <a:endParaRPr lang="zh-CN" altLang="en-US" sz="1400">
              <a:solidFill>
                <a:srgbClr val="FFFF00"/>
              </a:solidFill>
            </a:endParaRPr>
          </a:p>
          <a:p>
            <a:r>
              <a:rPr lang="zh-CN" altLang="en-US" sz="1400">
                <a:solidFill>
                  <a:srgbClr val="FFFF00"/>
                </a:solidFill>
              </a:rPr>
              <a:t>狙击手：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343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手台、</a:t>
            </a:r>
            <a:r>
              <a:rPr lang="en-US" altLang="zh-CN" sz="1400">
                <a:solidFill>
                  <a:srgbClr val="FFFF00"/>
                </a:solidFill>
              </a:rPr>
              <a:t>79</a:t>
            </a:r>
            <a:r>
              <a:rPr lang="zh-CN" altLang="en-US" sz="1400">
                <a:solidFill>
                  <a:srgbClr val="FFFF00"/>
                </a:solidFill>
              </a:rPr>
              <a:t>式狙击步枪（</a:t>
            </a:r>
            <a:r>
              <a:rPr lang="en-US" altLang="zh-CN" sz="1400">
                <a:solidFill>
                  <a:srgbClr val="FFFF00"/>
                </a:solidFill>
              </a:rPr>
              <a:t>SVD</a:t>
            </a:r>
            <a:r>
              <a:rPr lang="zh-CN" altLang="en-US" sz="1400">
                <a:solidFill>
                  <a:srgbClr val="FFFF00"/>
                </a:solidFill>
              </a:rPr>
              <a:t>）、探雷器</a:t>
            </a:r>
            <a:endParaRPr lang="zh-CN" altLang="en-US" sz="1400">
              <a:solidFill>
                <a:srgbClr val="FFFF00"/>
              </a:solidFill>
            </a:endParaRPr>
          </a:p>
          <a:p>
            <a:r>
              <a:rPr lang="zh-CN" altLang="en-US" sz="1400">
                <a:solidFill>
                  <a:srgbClr val="FFFF00"/>
                </a:solidFill>
              </a:rPr>
              <a:t>机枪手：</a:t>
            </a:r>
            <a:r>
              <a:rPr lang="en-US" altLang="zh-CN" sz="1400">
                <a:solidFill>
                  <a:srgbClr val="FFFF00"/>
                </a:solidFill>
              </a:rPr>
              <a:t>343</a:t>
            </a:r>
            <a:r>
              <a:rPr lang="zh-CN" altLang="en-US" sz="1400">
                <a:solidFill>
                  <a:srgbClr val="FFFF00"/>
                </a:solidFill>
              </a:rPr>
              <a:t>手台、</a:t>
            </a:r>
            <a:r>
              <a:rPr lang="en-US" altLang="zh-CN" sz="1400">
                <a:solidFill>
                  <a:srgbClr val="FFFF00"/>
                </a:solidFill>
              </a:rPr>
              <a:t>81</a:t>
            </a:r>
            <a:r>
              <a:rPr lang="zh-CN" altLang="en-US" sz="1400">
                <a:solidFill>
                  <a:srgbClr val="FFFF00"/>
                </a:solidFill>
              </a:rPr>
              <a:t>轻机枪（</a:t>
            </a:r>
            <a:r>
              <a:rPr lang="en-US" altLang="zh-CN" sz="1400">
                <a:solidFill>
                  <a:srgbClr val="FFFF00"/>
                </a:solidFill>
              </a:rPr>
              <a:t>75</a:t>
            </a:r>
            <a:r>
              <a:rPr lang="zh-CN" altLang="en-US" sz="1400">
                <a:solidFill>
                  <a:srgbClr val="FFFF00"/>
                </a:solidFill>
              </a:rPr>
              <a:t>发弹鼓）</a:t>
            </a:r>
            <a:endParaRPr lang="en-US" altLang="zh-CN" sz="1400">
              <a:solidFill>
                <a:srgbClr val="FFFF00"/>
              </a:solidFill>
            </a:endParaRPr>
          </a:p>
          <a:p>
            <a:r>
              <a:rPr lang="zh-CN" altLang="en-US" sz="1400">
                <a:solidFill>
                  <a:srgbClr val="FFFF00"/>
                </a:solidFill>
              </a:rPr>
              <a:t>火箭筒手：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343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手台、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81-1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步枪、</a:t>
            </a:r>
            <a:r>
              <a:rPr lang="en-US" altLang="zh-CN" sz="1400">
                <a:solidFill>
                  <a:srgbClr val="FFFF00"/>
                </a:solidFill>
              </a:rPr>
              <a:t>40</a:t>
            </a:r>
            <a:r>
              <a:rPr lang="zh-CN" altLang="en-US" sz="1400">
                <a:solidFill>
                  <a:srgbClr val="FFFF00"/>
                </a:solidFill>
              </a:rPr>
              <a:t>火（</a:t>
            </a:r>
            <a:r>
              <a:rPr lang="en-US" altLang="zh-CN" sz="1400">
                <a:solidFill>
                  <a:srgbClr val="FFFF00"/>
                </a:solidFill>
              </a:rPr>
              <a:t>RPG7</a:t>
            </a:r>
            <a:r>
              <a:rPr lang="zh-CN" altLang="en-US" sz="1400">
                <a:solidFill>
                  <a:srgbClr val="FFFF00"/>
                </a:solidFill>
              </a:rPr>
              <a:t>）</a:t>
            </a:r>
            <a:endParaRPr lang="zh-CN" altLang="en-US" sz="1400">
              <a:solidFill>
                <a:srgbClr val="FFFF00"/>
              </a:solidFill>
            </a:endParaRPr>
          </a:p>
          <a:p>
            <a:r>
              <a:rPr lang="en-US" altLang="zh-CN" sz="1400">
                <a:solidFill>
                  <a:srgbClr val="FFFF00"/>
                </a:solidFill>
              </a:rPr>
              <a:t>40</a:t>
            </a:r>
            <a:r>
              <a:rPr lang="zh-CN" altLang="en-US" sz="1400">
                <a:solidFill>
                  <a:srgbClr val="FFFF00"/>
                </a:solidFill>
              </a:rPr>
              <a:t>火副射手：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343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手台、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81-1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步枪、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40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火备弹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枚</a:t>
            </a:r>
            <a:endParaRPr lang="zh-CN" altLang="en-US" sz="1400">
              <a:solidFill>
                <a:srgbClr val="FFFF00"/>
              </a:solidFill>
              <a:sym typeface="+mn-ea"/>
            </a:endParaRPr>
          </a:p>
          <a:p>
            <a:r>
              <a:rPr lang="zh-CN" altLang="en-US" sz="1400">
                <a:solidFill>
                  <a:srgbClr val="FFFF00"/>
                </a:solidFill>
                <a:sym typeface="+mn-ea"/>
              </a:rPr>
              <a:t>扫雷兵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：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343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手台、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81-1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步枪、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75</a:t>
            </a:r>
            <a:r>
              <a:rPr lang="zh-CN" altLang="zh-CN" sz="1400">
                <a:solidFill>
                  <a:srgbClr val="FFFF00"/>
                </a:solidFill>
                <a:sym typeface="+mn-ea"/>
              </a:rPr>
              <a:t>发弹鼓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5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个、探雷器</a:t>
            </a:r>
            <a:endParaRPr lang="zh-CN" altLang="en-US" sz="1400">
              <a:solidFill>
                <a:srgbClr val="FFFF00"/>
              </a:solidFill>
              <a:sym typeface="+mn-ea"/>
            </a:endParaRPr>
          </a:p>
          <a:p>
            <a:r>
              <a:rPr lang="zh-CN" altLang="en-US" sz="1400">
                <a:solidFill>
                  <a:srgbClr val="FFFF00"/>
                </a:solidFill>
                <a:sym typeface="+mn-ea"/>
              </a:rPr>
              <a:t>枪炮组：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343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152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手台、</a:t>
            </a:r>
            <a:r>
              <a:rPr lang="en-US" altLang="zh-CN" sz="1400">
                <a:solidFill>
                  <a:srgbClr val="FFFF00"/>
                </a:solidFill>
                <a:sym typeface="+mn-ea"/>
              </a:rPr>
              <a:t>81-1</a:t>
            </a:r>
            <a:r>
              <a:rPr lang="zh-CN" altLang="en-US" sz="1400">
                <a:solidFill>
                  <a:srgbClr val="FFFF00"/>
                </a:solidFill>
                <a:sym typeface="+mn-ea"/>
              </a:rPr>
              <a:t>步枪（总指挥栏位首选，不占用小队长栏位）</a:t>
            </a:r>
            <a:endParaRPr lang="zh-CN" altLang="en-US" sz="1400">
              <a:solidFill>
                <a:srgbClr val="FFFF00"/>
              </a:solidFill>
            </a:endParaRPr>
          </a:p>
          <a:p>
            <a:endParaRPr lang="zh-CN" altLang="en-US" sz="1400">
              <a:solidFill>
                <a:srgbClr val="FFFF00"/>
              </a:solidFill>
              <a:sym typeface="+mn-ea"/>
            </a:endParaRPr>
          </a:p>
          <a:p>
            <a:endParaRPr lang="zh-CN" altLang="en-US" sz="1400">
              <a:solidFill>
                <a:srgbClr val="FFFF00"/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7975" y="603885"/>
            <a:ext cx="4164965" cy="603250"/>
          </a:xfrm>
        </p:spPr>
        <p:txBody>
          <a:bodyPr/>
          <a:p>
            <a:r>
              <a:rPr lang="zh-CN" altLang="en-US" sz="2400">
                <a:solidFill>
                  <a:srgbClr val="FFFF00"/>
                </a:solidFill>
              </a:rPr>
              <a:t>人员装备：</a:t>
            </a:r>
            <a:endParaRPr lang="zh-CN" altLang="en-US" sz="2400">
              <a:solidFill>
                <a:srgbClr val="FFFF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武器装备弹药补给</a:t>
            </a:r>
            <a:endParaRPr lang="zh-CN" altLang="en-US"/>
          </a:p>
        </p:txBody>
      </p:sp>
      <p:pic>
        <p:nvPicPr>
          <p:cNvPr id="5" name="图片占位符 4" descr="E:/steam/userdata/78534009/760/remote/107410/screenshots/20240305120342_1.jpg20240305120342_1"/>
          <p:cNvPicPr>
            <a:picLocks noChangeAspect="1"/>
          </p:cNvPicPr>
          <p:nvPr>
            <p:ph type="pic" idx="1"/>
          </p:nvPr>
        </p:nvPicPr>
        <p:blipFill>
          <a:blip r:embed="rId1"/>
          <a:srcRect t="5" b="5"/>
          <a:stretch>
            <a:fillRect/>
          </a:stretch>
        </p:blipFill>
        <p:spPr>
          <a:xfrm>
            <a:off x="5184140" y="1385570"/>
            <a:ext cx="6699250" cy="3768090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图片 5" descr="E:/steam/userdata/78534009/760/remote/107410/screenshots/20240305120420_1.jpg20240305120420_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0990" y="3831590"/>
            <a:ext cx="4704080" cy="2646045"/>
          </a:xfrm>
          <a:prstGeom prst="rect">
            <a:avLst/>
          </a:prstGeom>
        </p:spPr>
      </p:pic>
      <p:pic>
        <p:nvPicPr>
          <p:cNvPr id="7" name="图片 6" descr="E:/steam/userdata/78534009/760/remote/107410/screenshots/20240305120946_1.jpg20240305120946_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0990" y="1086485"/>
            <a:ext cx="4704080" cy="26460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20240305121312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470" y="283210"/>
            <a:ext cx="10530205" cy="5586095"/>
          </a:xfrm>
        </p:spPr>
        <p:txBody>
          <a:bodyPr/>
          <a:p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 sz="2800">
                <a:solidFill>
                  <a:srgbClr val="FFFF00"/>
                </a:solidFill>
              </a:rPr>
              <a:t>主要目标：</a:t>
            </a:r>
            <a:r>
              <a:rPr lang="zh-CN" altLang="en-US" sz="3200">
                <a:solidFill>
                  <a:srgbClr val="FF0000"/>
                </a:solidFill>
              </a:rPr>
              <a:t>攻下老山主峰并坚守</a:t>
            </a:r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>
                <a:solidFill>
                  <a:srgbClr val="FFFF00"/>
                </a:solidFill>
              </a:rPr>
              <a:t>次要目标：清缴主峰上的越军指挥部（清缴后可以作为主峰前线重生点和补给点）</a:t>
            </a:r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>
                <a:solidFill>
                  <a:srgbClr val="FFFF00"/>
                </a:solidFill>
              </a:rPr>
              <a:t>任务提示：进攻路线上东路李海欣高地、中路半山村为徐进重生点</a:t>
            </a:r>
            <a:r>
              <a:rPr lang="en-US" altLang="zh-CN">
                <a:solidFill>
                  <a:srgbClr val="FFFF00"/>
                </a:solidFill>
              </a:rPr>
              <a:t> </a:t>
            </a:r>
            <a:r>
              <a:rPr lang="zh-CN" altLang="en-US">
                <a:solidFill>
                  <a:srgbClr val="FFFF00"/>
                </a:solidFill>
              </a:rPr>
              <a:t>；小青山一带有越军部队和重火力。</a:t>
            </a:r>
            <a:endParaRPr lang="zh-CN" altLang="en-US">
              <a:solidFill>
                <a:srgbClr val="FFFF00"/>
              </a:solidFill>
            </a:endParaRPr>
          </a:p>
          <a:p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>
                <a:solidFill>
                  <a:srgbClr val="FFFF00"/>
                </a:solidFill>
              </a:rPr>
              <a:t>远程火力：迫击炮</a:t>
            </a:r>
            <a:r>
              <a:rPr lang="en-US" altLang="zh-CN">
                <a:solidFill>
                  <a:srgbClr val="FFFF00"/>
                </a:solidFill>
              </a:rPr>
              <a:t>2</a:t>
            </a:r>
            <a:r>
              <a:rPr lang="zh-CN" altLang="en-US">
                <a:solidFill>
                  <a:srgbClr val="FFFF00"/>
                </a:solidFill>
              </a:rPr>
              <a:t>门</a:t>
            </a:r>
            <a:r>
              <a:rPr lang="en-US" altLang="zh-CN">
                <a:solidFill>
                  <a:srgbClr val="FFFF00"/>
                </a:solidFill>
              </a:rPr>
              <a:t>+2</a:t>
            </a:r>
            <a:r>
              <a:rPr lang="zh-CN" altLang="en-US">
                <a:solidFill>
                  <a:srgbClr val="FFFF00"/>
                </a:solidFill>
              </a:rPr>
              <a:t>门直射</a:t>
            </a:r>
            <a:r>
              <a:rPr lang="en-US" altLang="zh-CN">
                <a:solidFill>
                  <a:srgbClr val="FFFF00"/>
                </a:solidFill>
              </a:rPr>
              <a:t>152</a:t>
            </a:r>
            <a:r>
              <a:rPr lang="zh-CN" altLang="en-US">
                <a:solidFill>
                  <a:srgbClr val="FFFF00"/>
                </a:solidFill>
              </a:rPr>
              <a:t>加农炮</a:t>
            </a:r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>
                <a:solidFill>
                  <a:srgbClr val="FFFF00"/>
                </a:solidFill>
              </a:rPr>
              <a:t>载具：</a:t>
            </a:r>
            <a:r>
              <a:rPr lang="en-US" altLang="zh-CN">
                <a:solidFill>
                  <a:srgbClr val="FFFF00"/>
                </a:solidFill>
              </a:rPr>
              <a:t>4</a:t>
            </a:r>
            <a:r>
              <a:rPr lang="zh-CN" altLang="en-US">
                <a:solidFill>
                  <a:srgbClr val="FFFF00"/>
                </a:solidFill>
              </a:rPr>
              <a:t>辆</a:t>
            </a:r>
            <a:r>
              <a:rPr lang="en-US" altLang="zh-CN">
                <a:solidFill>
                  <a:srgbClr val="FFFF00"/>
                </a:solidFill>
              </a:rPr>
              <a:t>59</a:t>
            </a:r>
            <a:r>
              <a:rPr lang="zh-CN" altLang="en-US">
                <a:solidFill>
                  <a:srgbClr val="FFFF00"/>
                </a:solidFill>
              </a:rPr>
              <a:t>（</a:t>
            </a:r>
            <a:r>
              <a:rPr lang="en-US" altLang="zh-CN">
                <a:solidFill>
                  <a:srgbClr val="FFFF00"/>
                </a:solidFill>
              </a:rPr>
              <a:t>T-55A</a:t>
            </a:r>
            <a:r>
              <a:rPr lang="zh-CN" altLang="en-US">
                <a:solidFill>
                  <a:srgbClr val="FFFF00"/>
                </a:solidFill>
              </a:rPr>
              <a:t>）、</a:t>
            </a:r>
            <a:r>
              <a:rPr lang="en-US" altLang="zh-CN">
                <a:solidFill>
                  <a:srgbClr val="FFFF00"/>
                </a:solidFill>
              </a:rPr>
              <a:t>4</a:t>
            </a:r>
            <a:r>
              <a:rPr lang="zh-CN" altLang="en-US">
                <a:solidFill>
                  <a:srgbClr val="FFFF00"/>
                </a:solidFill>
              </a:rPr>
              <a:t>辆</a:t>
            </a:r>
            <a:r>
              <a:rPr lang="en-US" altLang="zh-CN">
                <a:solidFill>
                  <a:srgbClr val="FFFF00"/>
                </a:solidFill>
              </a:rPr>
              <a:t>ZU-23</a:t>
            </a:r>
            <a:r>
              <a:rPr lang="zh-CN" altLang="en-US">
                <a:solidFill>
                  <a:srgbClr val="FFFF00"/>
                </a:solidFill>
              </a:rPr>
              <a:t>卡车、</a:t>
            </a:r>
            <a:r>
              <a:rPr lang="en-US" altLang="zh-CN">
                <a:solidFill>
                  <a:srgbClr val="FFFF00"/>
                </a:solidFill>
              </a:rPr>
              <a:t>6</a:t>
            </a:r>
            <a:r>
              <a:rPr lang="zh-CN" altLang="en-US">
                <a:solidFill>
                  <a:srgbClr val="FFFF00"/>
                </a:solidFill>
              </a:rPr>
              <a:t>辆运兵卡、弹药车油料车若干</a:t>
            </a:r>
            <a:endParaRPr lang="zh-CN" altLang="en-US">
              <a:solidFill>
                <a:srgbClr val="FFFF00"/>
              </a:solidFill>
            </a:endParaRPr>
          </a:p>
          <a:p>
            <a:r>
              <a:rPr lang="zh-CN" altLang="en-US">
                <a:solidFill>
                  <a:srgbClr val="FFFF00"/>
                </a:solidFill>
              </a:rPr>
              <a:t>固定架设：枪榴弹、无后坐力炮若干</a:t>
            </a:r>
            <a:endParaRPr lang="zh-CN" altLang="en-US">
              <a:solidFill>
                <a:srgbClr val="FFFF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latin typeface="华康行楷体 W5" panose="03000509000000000000" charset="-122"/>
                <a:ea typeface="华康行楷体 W5" panose="03000509000000000000" charset="-122"/>
              </a:rPr>
              <a:t>感谢！</a:t>
            </a:r>
            <a:endParaRPr lang="zh-CN" altLang="en-US">
              <a:latin typeface="华康行楷体 W5" panose="03000509000000000000" charset="-122"/>
              <a:ea typeface="华康行楷体 W5" panose="03000509000000000000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29840" y="4513580"/>
            <a:ext cx="7183755" cy="1362710"/>
          </a:xfrm>
        </p:spPr>
        <p:txBody>
          <a:bodyPr>
            <a:normAutofit/>
          </a:bodyPr>
          <a:p>
            <a:r>
              <a:rPr lang="zh-CN" altLang="en-US">
                <a:latin typeface="华康行楷体 W5" panose="03000509000000000000" charset="-122"/>
                <a:ea typeface="华康行楷体 W5" panose="03000509000000000000" charset="-122"/>
                <a:cs typeface="华康行楷体 W5" panose="03000509000000000000" charset="-122"/>
              </a:rPr>
              <a:t>任务编辑：</a:t>
            </a:r>
            <a:r>
              <a:rPr lang="en-US" altLang="zh-CN">
                <a:latin typeface="华康行楷体 W5" panose="03000509000000000000" charset="-122"/>
                <a:ea typeface="华康行楷体 W5" panose="03000509000000000000" charset="-122"/>
                <a:cs typeface="华康行楷体 W5" panose="03000509000000000000" charset="-122"/>
              </a:rPr>
              <a:t>FOCN-</a:t>
            </a:r>
            <a:r>
              <a:rPr lang="zh-CN" altLang="en-US">
                <a:latin typeface="华康行楷体 W5" panose="03000509000000000000" charset="-122"/>
                <a:ea typeface="华康行楷体 W5" panose="03000509000000000000" charset="-122"/>
                <a:cs typeface="华康行楷体 W5" panose="03000509000000000000" charset="-122"/>
              </a:rPr>
              <a:t>狗王</a:t>
            </a:r>
            <a:r>
              <a:rPr lang="en-US" altLang="zh-CN">
                <a:latin typeface="华康行楷体 W5" panose="03000509000000000000" charset="-122"/>
                <a:ea typeface="华康行楷体 W5" panose="03000509000000000000" charset="-122"/>
                <a:cs typeface="华康行楷体 W5" panose="03000509000000000000" charset="-122"/>
              </a:rPr>
              <a:t>YaSon</a:t>
            </a:r>
            <a:endParaRPr lang="en-US" altLang="zh-CN">
              <a:latin typeface="华康行楷体 W5" panose="03000509000000000000" charset="-122"/>
              <a:ea typeface="华康行楷体 W5" panose="03000509000000000000" charset="-122"/>
              <a:cs typeface="华康行楷体 W5" panose="03000509000000000000" charset="-122"/>
            </a:endParaRPr>
          </a:p>
          <a:p>
            <a:r>
              <a:rPr lang="zh-CN" altLang="en-US">
                <a:latin typeface="华康行楷体 W5" panose="03000509000000000000" charset="-122"/>
                <a:ea typeface="华康行楷体 W5" panose="03000509000000000000" charset="-122"/>
                <a:cs typeface="华康行楷体 W5" panose="03000509000000000000" charset="-122"/>
              </a:rPr>
              <a:t>中国军事模学院</a:t>
            </a:r>
            <a:endParaRPr lang="zh-CN" altLang="en-US">
              <a:latin typeface="华康行楷体 W5" panose="03000509000000000000" charset="-122"/>
              <a:ea typeface="华康行楷体 W5" panose="03000509000000000000" charset="-122"/>
              <a:cs typeface="华康行楷体 W5" panose="03000509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TYPE" val="d"/>
  <p:tag name="KSO_WM_UNIT_INDEX" val="1"/>
  <p:tag name="KSO_WM_UNIT_LAYERLEVEL" val="1"/>
  <p:tag name="KSO_WM_UNIT_VALUE" val="889*772"/>
  <p:tag name="KSO_WM_UNIT_HIGHLIGHT" val="0"/>
  <p:tag name="KSO_WM_UNIT_COMPATIBLE" val="0"/>
  <p:tag name="KSO_WM_BEAUTIFY_FLAG" val="#wm#"/>
  <p:tag name="KSO_WM_TAG_VERSION" val="1.0"/>
  <p:tag name="KSO_WM_UNIT_ID" val="_12*d*1"/>
  <p:tag name="KSO_WM_UNIT_DIAGRAM_ISNUMVISUAL" val="0"/>
  <p:tag name="KSO_WM_UNIT_DIAGRAM_ISREFERUNIT" val="0"/>
  <p:tag name="KSO_WM_SLIDE_BACKGROUND_TYPE" val="general"/>
</p:tagLst>
</file>

<file path=ppt/tags/tag15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1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3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6"/>
  <p:tag name="KSO_WM_UNIT_INDEX" val="6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7"/>
  <p:tag name="KSO_WM_UNIT_INDEX" val="7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5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8"/>
  <p:tag name="KSO_WM_UNIT_INDEX" val="8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9"/>
  <p:tag name="KSO_WM_UNIT_INDEX" val="9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10"/>
  <p:tag name="KSO_WM_UNIT_INDEX" val="1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11"/>
  <p:tag name="KSO_WM_UNIT_INDEX" val="1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12"/>
  <p:tag name="KSO_WM_UNIT_INDEX" val="1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13"/>
  <p:tag name="KSO_WM_UNIT_INDEX" val="1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6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SLIDE_BK_DARK_LIGHT" val="1"/>
  <p:tag name="KSO_WM_UNIT_SUBTYPE" val="h"/>
  <p:tag name="KSO_WM_UNIT_TYPE" val="i"/>
  <p:tag name="KSO_WM_UNIT_INDEX" val="1"/>
  <p:tag name="KSO_WM_UNIT_BK_DARK_LIGHT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78.xml><?xml version="1.0" encoding="utf-8"?>
<p:tagLst xmlns:p="http://schemas.openxmlformats.org/presentationml/2006/main">
  <p:tag name="KSO_WM_UNIT_TYPE" val="d"/>
  <p:tag name="KSO_WM_UNIT_INDEX" val="1"/>
  <p:tag name="KSO_WM_UNIT_LAYERLEVEL" val="1"/>
  <p:tag name="KSO_WM_UNIT_VALUE" val="889*772"/>
  <p:tag name="KSO_WM_UNIT_HIGHLIGHT" val="0"/>
  <p:tag name="KSO_WM_UNIT_COMPATIBLE" val="0"/>
  <p:tag name="KSO_WM_BEAUTIFY_FLAG" val="#wm#"/>
  <p:tag name="KSO_WM_TAG_VERSION" val="1.0"/>
  <p:tag name="KSO_WM_UNIT_ID" val="_13*d*1"/>
  <p:tag name="KSO_WM_UNIT_DIAGRAM_ISNUMVISUAL" val="0"/>
  <p:tag name="KSO_WM_UNIT_DIAGRAM_ISREFERUNIT" val="0"/>
  <p:tag name="KSO_WM_SLIDE_BACKGROUND_TYPE" val="frame"/>
  <p:tag name="KSO_WM_SLIDE_BK_DARK_LIGHT" val="1"/>
</p:tagLst>
</file>

<file path=ppt/tags/tag17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1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3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6"/>
  <p:tag name="KSO_WM_UNIT_INDEX" val="6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7"/>
  <p:tag name="KSO_WM_UNIT_INDEX" val="7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8"/>
  <p:tag name="KSO_WM_UNIT_INDEX" val="8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9"/>
  <p:tag name="KSO_WM_UNIT_INDEX" val="9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10"/>
  <p:tag name="KSO_WM_UNIT_INDEX" val="1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8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11"/>
  <p:tag name="KSO_WM_UNIT_INDEX" val="1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12"/>
  <p:tag name="KSO_WM_UNIT_INDEX" val="1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9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3*i*13"/>
  <p:tag name="KSO_WM_UNIT_INDEX" val="1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frame"/>
  <p:tag name="KSO_WM_SLIDE_BK_DARK_LIGHT" val="1"/>
</p:tagLst>
</file>

<file path=ppt/tags/tag192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1"/>
</p:tagLst>
</file>

<file path=ppt/tags/tag193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1"/>
</p:tagLst>
</file>

<file path=ppt/tags/tag194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1"/>
</p:tagLst>
</file>

<file path=ppt/tags/tag195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1"/>
</p:tagLst>
</file>

<file path=ppt/tags/tag196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1"/>
</p:tagLst>
</file>

<file path=ppt/tags/tag19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SLIDE_BK_DARK_LIGHT" val="1"/>
  <p:tag name="KSO_WM_UNIT_SUBTYPE" val="h"/>
  <p:tag name="KSO_WM_UNIT_TYPE" val="i"/>
  <p:tag name="KSO_WM_UNIT_INDEX" val="1"/>
  <p:tag name="KSO_WM_UNIT_BK_DARK_LIGHT" val="1"/>
</p:tagLst>
</file>

<file path=ppt/tags/tag19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19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20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20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20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13.xml><?xml version="1.0" encoding="utf-8"?>
<p:tagLst xmlns:p="http://schemas.openxmlformats.org/presentationml/2006/main">
  <p:tag name="KSO_WM_UNIT_TYPE" val="d"/>
  <p:tag name="KSO_WM_UNIT_INDEX" val="1"/>
  <p:tag name="KSO_WM_UNIT_LAYERLEVEL" val="1"/>
  <p:tag name="KSO_WM_UNIT_VALUE" val="889*772"/>
  <p:tag name="KSO_WM_UNIT_HIGHLIGHT" val="0"/>
  <p:tag name="KSO_WM_UNIT_COMPATIBLE" val="0"/>
  <p:tag name="KSO_WM_BEAUTIFY_FLAG" val="#wm#"/>
  <p:tag name="KSO_WM_TAG_VERSION" val="1.0"/>
  <p:tag name="KSO_WM_UNIT_ID" val="_15*d*1"/>
  <p:tag name="KSO_WM_UNIT_DIAGRAM_ISNUMVISUAL" val="0"/>
  <p:tag name="KSO_WM_UNIT_DIAGRAM_ISREFERUNIT" val="0"/>
  <p:tag name="KSO_WM_SLIDE_BACKGROUND_TYPE" val="topBottom"/>
</p:tagLst>
</file>

<file path=ppt/tags/tag2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1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3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1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6"/>
  <p:tag name="KSO_WM_UNIT_INDEX" val="6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7"/>
  <p:tag name="KSO_WM_UNIT_INDEX" val="7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8"/>
  <p:tag name="KSO_WM_UNIT_INDEX" val="8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9"/>
  <p:tag name="KSO_WM_UNIT_INDEX" val="9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10"/>
  <p:tag name="KSO_WM_UNIT_INDEX" val="1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11"/>
  <p:tag name="KSO_WM_UNIT_INDEX" val="1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12"/>
  <p:tag name="KSO_WM_UNIT_INDEX" val="1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5*i*13"/>
  <p:tag name="KSO_WM_UNIT_INDEX" val="1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topBottom"/>
</p:tagLst>
</file>

<file path=ppt/tags/tag22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1"/>
</p:tagLst>
</file>

<file path=ppt/tags/tag22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SLIDE_BK_DARK_LIGHT" val="1"/>
  <p:tag name="KSO_WM_UNIT_SUBTYPE" val="h"/>
  <p:tag name="KSO_WM_UNIT_TYPE" val="i"/>
  <p:tag name="KSO_WM_UNIT_INDEX" val="1"/>
  <p:tag name="KSO_WM_UNIT_BK_DARK_LIGHT" val="1"/>
</p:tagLst>
</file>

<file path=ppt/tags/tag24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24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SLIDE_BK_DARK_LIGHT" val="1"/>
  <p:tag name="KSO_WM_UNIT_SUBTYPE" val="h"/>
  <p:tag name="KSO_WM_UNIT_TYPE" val="i"/>
  <p:tag name="KSO_WM_UNIT_INDEX" val="1"/>
  <p:tag name="KSO_WM_UNIT_BK_DARK_LIGHT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1"/>
</p:tagLst>
</file>

<file path=ppt/tags/tag258.xml><?xml version="1.0" encoding="utf-8"?>
<p:tagLst xmlns:p="http://schemas.openxmlformats.org/presentationml/2006/main">
  <p:tag name="KSO_WM_UNIT_TYPE" val="d"/>
  <p:tag name="KSO_WM_UNIT_INDEX" val="1"/>
  <p:tag name="KSO_WM_UNIT_LAYERLEVEL" val="1"/>
  <p:tag name="KSO_WM_UNIT_VALUE" val="889*772"/>
  <p:tag name="KSO_WM_UNIT_HIGHLIGHT" val="0"/>
  <p:tag name="KSO_WM_UNIT_COMPATIBLE" val="0"/>
  <p:tag name="KSO_WM_BEAUTIFY_FLAG" val="#wm#"/>
  <p:tag name="KSO_WM_TAG_VERSION" val="1.0"/>
  <p:tag name="KSO_WM_UNIT_ID" val="_17*d*1"/>
  <p:tag name="KSO_WM_UNIT_DIAGRAM_ISNUMVISUAL" val="0"/>
  <p:tag name="KSO_WM_UNIT_DIAGRAM_ISREFERUNIT" val="0"/>
  <p:tag name="KSO_WM_SLIDE_BACKGROUND_TYPE" val="navigation"/>
  <p:tag name="KSO_WM_SLIDE_BK_DARK_LIGHT" val="1"/>
</p:tagLst>
</file>

<file path=ppt/tags/tag25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1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3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6"/>
  <p:tag name="KSO_WM_UNIT_INDEX" val="6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7"/>
  <p:tag name="KSO_WM_UNIT_INDEX" val="7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8"/>
  <p:tag name="KSO_WM_UNIT_INDEX" val="8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9"/>
  <p:tag name="KSO_WM_UNIT_INDEX" val="9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10"/>
  <p:tag name="KSO_WM_UNIT_INDEX" val="1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6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11"/>
  <p:tag name="KSO_WM_UNIT_INDEX" val="1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12"/>
  <p:tag name="KSO_WM_UNIT_INDEX" val="1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7*i*13"/>
  <p:tag name="KSO_WM_UNIT_INDEX" val="1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navigation"/>
  <p:tag name="KSO_WM_SLIDE_BK_DARK_LIGHT" val="1"/>
</p:tagLst>
</file>

<file path=ppt/tags/tag27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SLIDE_BK_DARK_LIGHT" val="1"/>
  <p:tag name="KSO_WM_UNIT_SUBTYPE" val="h"/>
  <p:tag name="KSO_WM_UNIT_TYPE" val="i"/>
  <p:tag name="KSO_WM_UNIT_INDEX" val="1"/>
  <p:tag name="KSO_WM_UNIT_BK_DARK_LIGHT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82.xml><?xml version="1.0" encoding="utf-8"?>
<p:tagLst xmlns:p="http://schemas.openxmlformats.org/presentationml/2006/main">
  <p:tag name="KSO_WM_UNIT_TYPE" val="d"/>
  <p:tag name="KSO_WM_UNIT_INDEX" val="1"/>
  <p:tag name="KSO_WM_UNIT_LAYERLEVEL" val="1"/>
  <p:tag name="KSO_WM_UNIT_VALUE" val="889*772"/>
  <p:tag name="KSO_WM_UNIT_HIGHLIGHT" val="0"/>
  <p:tag name="KSO_WM_UNIT_COMPATIBLE" val="0"/>
  <p:tag name="KSO_WM_BEAUTIFY_FLAG" val="#wm#"/>
  <p:tag name="KSO_WM_TAG_VERSION" val="1.0"/>
  <p:tag name="KSO_WM_UNIT_ID" val="_18*d*1"/>
  <p:tag name="KSO_WM_UNIT_DIAGRAM_ISNUMVISUAL" val="0"/>
  <p:tag name="KSO_WM_UNIT_DIAGRAM_ISREFERUNIT" val="0"/>
  <p:tag name="KSO_WM_SLIDE_BACKGROUND_TYPE" val="belt"/>
  <p:tag name="KSO_WM_SLIDE_BK_DARK_LIGHT" val="1"/>
</p:tagLst>
</file>

<file path=ppt/tags/tag28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1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3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6"/>
  <p:tag name="KSO_WM_UNIT_INDEX" val="6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8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7"/>
  <p:tag name="KSO_WM_UNIT_INDEX" val="7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8"/>
  <p:tag name="KSO_WM_UNIT_INDEX" val="8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9"/>
  <p:tag name="KSO_WM_UNIT_INDEX" val="9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10"/>
  <p:tag name="KSO_WM_UNIT_INDEX" val="1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11"/>
  <p:tag name="KSO_WM_UNIT_INDEX" val="1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12"/>
  <p:tag name="KSO_WM_UNIT_INDEX" val="1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8*i*13"/>
  <p:tag name="KSO_WM_UNIT_INDEX" val="1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belt"/>
  <p:tag name="KSO_WM_SLIDE_BK_DARK_LIGHT" val="1"/>
</p:tagLst>
</file>

<file path=ppt/tags/tag296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1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9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1"/>
</p:tagLst>
</file>

<file path=ppt/tags/tag29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1"/>
</p:tagLst>
</file>

<file path=ppt/tags/tag30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1"/>
</p:tagLst>
</file>

<file path=ppt/tags/tag30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4739"/>
</p:tagLst>
</file>

<file path=ppt/tags/tag30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4739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2736_1"/>
  <p:tag name="KSO_WM_TEMPLATE_CATEGORY" val="custom"/>
  <p:tag name="KSO_WM_TEMPLATE_INDEX" val="20184739"/>
  <p:tag name="KSO_WM_TEMPLATE_SUBCATEGORY" val="0"/>
  <p:tag name="KSO_WM_TEMPLATE_THUMBS_INDEX" val="1、4、5、6、12、13、19、23、28、31、32、"/>
  <p:tag name="KSO_WM_SPECIAL_SOURCE" val="bdnull"/>
  <p:tag name="KSO_WM_TEMPLATE_MASTER_TYPE" val="1"/>
  <p:tag name="KSO_WM_TEMPLATE_COLOR_TYPE" val="0"/>
</p:tagLst>
</file>

<file path=ppt/tags/tag308.xml><?xml version="1.0" encoding="utf-8"?>
<p:tagLst xmlns:p="http://schemas.openxmlformats.org/presentationml/2006/main">
  <p:tag name="KSO_WM_TEMPLATE_CATEGORY" val="custom"/>
  <p:tag name="KSO_WM_TEMPLATE_INDEX" val="20184739"/>
  <p:tag name="KSO_WM_UNIT_TYPE" val="d"/>
  <p:tag name="KSO_WM_UNIT_INDEX" val="1"/>
  <p:tag name="KSO_WM_UNIT_LAYERLEVEL" val="1"/>
  <p:tag name="KSO_WM_UNIT_VALUE" val="1500*1713"/>
  <p:tag name="KSO_WM_UNIT_HIGHLIGHT" val="0"/>
  <p:tag name="KSO_WM_UNIT_COMPATIBLE" val="0"/>
  <p:tag name="KSO_WM_BEAUTIFY_FLAG" val="#wm#"/>
  <p:tag name="KSO_WM_TAG_VERSION" val="1.0"/>
  <p:tag name="KSO_WM_UNIT_ID" val="custom20184739_4*d*1"/>
  <p:tag name="KSO_WM_UNIT_DIAGRAM_ISNUMVISUAL" val="0"/>
  <p:tag name="KSO_WM_UNIT_DIAGRAM_ISREFERUNIT" val="0"/>
</p:tagLst>
</file>

<file path=ppt/tags/tag309.xml><?xml version="1.0" encoding="utf-8"?>
<p:tagLst xmlns:p="http://schemas.openxmlformats.org/presentationml/2006/main">
  <p:tag name="KSO_WM_TEMPLATE_CATEGORY" val="custom"/>
  <p:tag name="KSO_WM_TEMPLATE_INDEX" val="20184739"/>
  <p:tag name="KSO_WM_TAG_VERSION" val="1.0"/>
  <p:tag name="KSO_WM_BEAUTIFY_FLAG" val="#wm#"/>
  <p:tag name="KSO_WM_UNIT_PRESET_TEXT_LEN" val="17"/>
  <p:tag name="KSO_WM_UNIT_PRESET_TEXT_INDEX" val="3"/>
  <p:tag name="KSO_WM_UNIT_COMPATIBLE" val="0"/>
  <p:tag name="KSO_WM_UNIT_HIGHLIGHT" val="0"/>
  <p:tag name="KSO_WM_UNIT_ISCONTENTSTITLE" val="0"/>
  <p:tag name="KSO_WM_UNIT_VALUE" val="27"/>
  <p:tag name="KSO_WM_UNIT_LAYERLEVEL" val="1"/>
  <p:tag name="KSO_WM_UNIT_INDEX" val="1"/>
  <p:tag name="KSO_WM_UNIT_TYPE" val="a"/>
  <p:tag name="KSO_WM_UNIT_ID" val="custom20184739_4*a*1"/>
  <p:tag name="KSO_WM_UNIT_ISNUMDGMTITLE" val="0"/>
  <p:tag name="KSO_WM_UNIT_NOCLEAR" val="0"/>
  <p:tag name="KSO_WM_UNIT_DIAGRAM_ISNUMVISUAL" val="0"/>
  <p:tag name="KSO_WM_UNIT_DIAGRAM_ISREFERUNIT" val="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TEMPLATE_CATEGORY" val="custom"/>
  <p:tag name="KSO_WM_TEMPLATE_INDEX" val="20184739"/>
  <p:tag name="KSO_WM_TAG_VERSION" val="1.0"/>
  <p:tag name="KSO_WM_BEAUTIFY_FLAG" val="#wm#"/>
  <p:tag name="KSO_WM_UNIT_TYPE" val="f"/>
  <p:tag name="KSO_WM_UNIT_INDEX" val="1"/>
  <p:tag name="KSO_WM_UNIT_LAYERLEVEL" val="1"/>
  <p:tag name="KSO_WM_UNIT_VALUE" val="195"/>
  <p:tag name="KSO_WM_UNIT_HIGHLIGHT" val="0"/>
  <p:tag name="KSO_WM_UNIT_COMPATIBLE" val="0"/>
  <p:tag name="KSO_WM_UNIT_PRESET_TEXT_INDEX" val="4"/>
  <p:tag name="KSO_WM_UNIT_PRESET_TEXT_LEN" val="228"/>
  <p:tag name="KSO_WM_UNIT_ID" val="custom20184739_4*f*1"/>
  <p:tag name="KSO_WM_UNIT_SUBTYPE" val="a"/>
  <p:tag name="KSO_WM_UNIT_NOCLEAR" val="0"/>
  <p:tag name="KSO_WM_UNIT_DIAGRAM_ISNUMVISUAL" val="0"/>
  <p:tag name="KSO_WM_UNIT_DIAGRAM_ISREFERUNIT" val="0"/>
</p:tagLst>
</file>

<file path=ppt/tags/tag311.xml><?xml version="1.0" encoding="utf-8"?>
<p:tagLst xmlns:p="http://schemas.openxmlformats.org/presentationml/2006/main">
  <p:tag name="KSO_WM_SLIDE_SIZE" val="827*426"/>
  <p:tag name="KSO_WM_SLIDE_POSITION" val="66*36"/>
  <p:tag name="KSO_WM_SLIDE_LAYOUT_CNT" val="1_1_1"/>
  <p:tag name="KSO_WM_SLIDE_LAYOUT" val="a_d_f"/>
  <p:tag name="KSO_WM_BEAUTIFY_FLAG" val="#wm#"/>
  <p:tag name="KSO_WM_SLIDE_TYPE" val="text"/>
  <p:tag name="KSO_WM_SLIDE_ITEM_CNT" val="0"/>
  <p:tag name="KSO_WM_TAG_VERSION" val="1.0"/>
  <p:tag name="KSO_WM_COMBINE_RELATE_SLIDE_ID" val="background20182736_4"/>
  <p:tag name="KSO_WM_TEMPLATE_CATEGORY" val="custom"/>
  <p:tag name="KSO_WM_TEMPLATE_INDEX" val="20184739"/>
  <p:tag name="KSO_WM_SLIDE_ID" val="custom20184739_4"/>
  <p:tag name="KSO_WM_SLIDE_INDEX" val="4"/>
  <p:tag name="KSO_WM_TEMPLATE_SUBCATEGORY" val="0"/>
  <p:tag name="KSO_WM_SLIDE_SUBTYPE" val="picTxt"/>
  <p:tag name="KSO_WM_SPECIAL_SOURCE" val="bdnull"/>
  <p:tag name="KSO_WM_TEMPLATE_MASTER_TYPE" val="1"/>
  <p:tag name="KSO_WM_TEMPLATE_COLOR_TYPE" val="0"/>
</p:tagLst>
</file>

<file path=ppt/tags/tag312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3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4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7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8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19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#wm#"/>
  <p:tag name="KSO_WM_TEMPLATE_CATEGORY" val="custom"/>
  <p:tag name="KSO_WM_TEMPLATE_INDEX" val="20184739"/>
</p:tagLst>
</file>

<file path=ppt/tags/tag321.xml><?xml version="1.0" encoding="utf-8"?>
<p:tagLst xmlns:p="http://schemas.openxmlformats.org/presentationml/2006/main">
  <p:tag name="commondata" val="eyJoZGlkIjoiNDNjMGZkYTk3OWY3YjJkMmNiOTU4MDgwNjEwZDg2YWQifQ=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20184739">
      <a:dk1>
        <a:sysClr val="windowText" lastClr="000000"/>
      </a:dk1>
      <a:lt1>
        <a:sysClr val="window" lastClr="FFFFFF"/>
      </a:lt1>
      <a:dk2>
        <a:srgbClr val="192E2E"/>
      </a:dk2>
      <a:lt2>
        <a:srgbClr val="244242"/>
      </a:lt2>
      <a:accent1>
        <a:srgbClr val="D38411"/>
      </a:accent1>
      <a:accent2>
        <a:srgbClr val="BD760F"/>
      </a:accent2>
      <a:accent3>
        <a:srgbClr val="A7680D"/>
      </a:accent3>
      <a:accent4>
        <a:srgbClr val="905B0C"/>
      </a:accent4>
      <a:accent5>
        <a:srgbClr val="7A4D0A"/>
      </a:accent5>
      <a:accent6>
        <a:srgbClr val="643F08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WPS 演示</Application>
  <PresentationFormat>宽屏</PresentationFormat>
  <Paragraphs>61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黑体</vt:lpstr>
      <vt:lpstr>标准粗黑</vt:lpstr>
      <vt:lpstr>Arial Unicode MS</vt:lpstr>
      <vt:lpstr>Calibri</vt:lpstr>
      <vt:lpstr>华康行楷体 W5</vt:lpstr>
      <vt:lpstr>WPS</vt:lpstr>
      <vt:lpstr>1_Office 主题​​</vt:lpstr>
      <vt:lpstr>老山拔点作战 1984年5月</vt:lpstr>
      <vt:lpstr>PowerPoint 演示文稿</vt:lpstr>
      <vt:lpstr>作战线路1：东线</vt:lpstr>
      <vt:lpstr>作战线路2：中线</vt:lpstr>
      <vt:lpstr>作战线路3：西线</vt:lpstr>
      <vt:lpstr>人员装备：</vt:lpstr>
      <vt:lpstr>武器装备弹药补给</vt:lpstr>
      <vt:lpstr>PowerPoint 演示文稿</vt:lpstr>
      <vt:lpstr>感谢！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YaSon杨远超</cp:lastModifiedBy>
  <cp:revision>8</cp:revision>
  <dcterms:created xsi:type="dcterms:W3CDTF">2023-08-09T12:44:00Z</dcterms:created>
  <dcterms:modified xsi:type="dcterms:W3CDTF">2024-03-05T05:46:32Z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BBCB83DA3CB749DDBAA8D5973E451BDD_13</vt:lpwstr>
  </property>
  <property fmtid="{D5CDD505-2E9C-101B-9397-08002B2CF9AE}" pid="3" name="KSOProductBuildVer">
    <vt:lpwstr>2052-12.1.0.16388</vt:lpwstr>
  </property>
</Properties>
</file>